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handoutMasterIdLst>
    <p:handoutMasterId r:id="rId75"/>
  </p:handoutMasterIdLst>
  <p:sldIdLst>
    <p:sldId id="297" r:id="rId5"/>
    <p:sldId id="466" r:id="rId6"/>
    <p:sldId id="374" r:id="rId7"/>
    <p:sldId id="375" r:id="rId8"/>
    <p:sldId id="376" r:id="rId9"/>
    <p:sldId id="377" r:id="rId10"/>
    <p:sldId id="378" r:id="rId11"/>
    <p:sldId id="415" r:id="rId12"/>
    <p:sldId id="438" r:id="rId13"/>
    <p:sldId id="383" r:id="rId14"/>
    <p:sldId id="427" r:id="rId15"/>
    <p:sldId id="450" r:id="rId16"/>
    <p:sldId id="459" r:id="rId17"/>
    <p:sldId id="440" r:id="rId18"/>
    <p:sldId id="416" r:id="rId19"/>
    <p:sldId id="417" r:id="rId20"/>
    <p:sldId id="451" r:id="rId21"/>
    <p:sldId id="418" r:id="rId22"/>
    <p:sldId id="463" r:id="rId23"/>
    <p:sldId id="456" r:id="rId24"/>
    <p:sldId id="460" r:id="rId25"/>
    <p:sldId id="458" r:id="rId26"/>
    <p:sldId id="431" r:id="rId27"/>
    <p:sldId id="462" r:id="rId28"/>
    <p:sldId id="465" r:id="rId29"/>
    <p:sldId id="464" r:id="rId30"/>
    <p:sldId id="447" r:id="rId31"/>
    <p:sldId id="452" r:id="rId32"/>
    <p:sldId id="420" r:id="rId33"/>
    <p:sldId id="444" r:id="rId34"/>
    <p:sldId id="454" r:id="rId35"/>
    <p:sldId id="448" r:id="rId36"/>
    <p:sldId id="449" r:id="rId37"/>
    <p:sldId id="419" r:id="rId38"/>
    <p:sldId id="443" r:id="rId39"/>
    <p:sldId id="391" r:id="rId40"/>
    <p:sldId id="266" r:id="rId41"/>
    <p:sldId id="467" r:id="rId42"/>
    <p:sldId id="425" r:id="rId43"/>
    <p:sldId id="373" r:id="rId44"/>
    <p:sldId id="437" r:id="rId45"/>
    <p:sldId id="436" r:id="rId46"/>
    <p:sldId id="469" r:id="rId47"/>
    <p:sldId id="439" r:id="rId48"/>
    <p:sldId id="424" r:id="rId49"/>
    <p:sldId id="429" r:id="rId50"/>
    <p:sldId id="441" r:id="rId51"/>
    <p:sldId id="442" r:id="rId52"/>
    <p:sldId id="430" r:id="rId53"/>
    <p:sldId id="428" r:id="rId54"/>
    <p:sldId id="379" r:id="rId55"/>
    <p:sldId id="387" r:id="rId56"/>
    <p:sldId id="405" r:id="rId57"/>
    <p:sldId id="433" r:id="rId58"/>
    <p:sldId id="365" r:id="rId59"/>
    <p:sldId id="389" r:id="rId60"/>
    <p:sldId id="356" r:id="rId61"/>
    <p:sldId id="402" r:id="rId62"/>
    <p:sldId id="410" r:id="rId63"/>
    <p:sldId id="411" r:id="rId64"/>
    <p:sldId id="412" r:id="rId65"/>
    <p:sldId id="358" r:id="rId66"/>
    <p:sldId id="380" r:id="rId67"/>
    <p:sldId id="381" r:id="rId68"/>
    <p:sldId id="382" r:id="rId69"/>
    <p:sldId id="384" r:id="rId70"/>
    <p:sldId id="385" r:id="rId71"/>
    <p:sldId id="413" r:id="rId72"/>
    <p:sldId id="372" r:id="rId73"/>
  </p:sldIdLst>
  <p:sldSz cx="12192000" cy="6858000"/>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97"/>
          </p14:sldIdLst>
        </p14:section>
        <p14:section name="Front Matter" id="{25AD024F-AE3B-4C57-AC1B-457C9FA704B0}">
          <p14:sldIdLst>
            <p14:sldId id="466"/>
            <p14:sldId id="374"/>
            <p14:sldId id="375"/>
            <p14:sldId id="376"/>
            <p14:sldId id="377"/>
            <p14:sldId id="378"/>
            <p14:sldId id="415"/>
            <p14:sldId id="438"/>
            <p14:sldId id="383"/>
            <p14:sldId id="427"/>
            <p14:sldId id="450"/>
            <p14:sldId id="459"/>
            <p14:sldId id="440"/>
            <p14:sldId id="416"/>
            <p14:sldId id="417"/>
            <p14:sldId id="451"/>
            <p14:sldId id="418"/>
            <p14:sldId id="463"/>
            <p14:sldId id="456"/>
            <p14:sldId id="460"/>
            <p14:sldId id="458"/>
            <p14:sldId id="431"/>
            <p14:sldId id="462"/>
            <p14:sldId id="465"/>
            <p14:sldId id="464"/>
            <p14:sldId id="447"/>
            <p14:sldId id="452"/>
            <p14:sldId id="420"/>
            <p14:sldId id="444"/>
            <p14:sldId id="454"/>
            <p14:sldId id="448"/>
            <p14:sldId id="449"/>
            <p14:sldId id="419"/>
            <p14:sldId id="443"/>
          </p14:sldIdLst>
        </p14:section>
        <p14:section name="Summary" id="{CE695653-C8F9-4D74-9CFF-18439E5968A4}">
          <p14:sldIdLst>
            <p14:sldId id="391"/>
            <p14:sldId id="266"/>
          </p14:sldIdLst>
        </p14:section>
        <p14:section name="Backup Slides" id="{1B3CCD90-13A5-48D3-9111-A1677DE0799C}">
          <p14:sldIdLst>
            <p14:sldId id="467"/>
            <p14:sldId id="425"/>
            <p14:sldId id="373"/>
            <p14:sldId id="437"/>
            <p14:sldId id="436"/>
            <p14:sldId id="469"/>
            <p14:sldId id="439"/>
            <p14:sldId id="424"/>
            <p14:sldId id="429"/>
            <p14:sldId id="441"/>
            <p14:sldId id="442"/>
            <p14:sldId id="430"/>
            <p14:sldId id="428"/>
            <p14:sldId id="379"/>
            <p14:sldId id="387"/>
            <p14:sldId id="405"/>
            <p14:sldId id="433"/>
            <p14:sldId id="365"/>
            <p14:sldId id="389"/>
            <p14:sldId id="356"/>
            <p14:sldId id="402"/>
            <p14:sldId id="410"/>
            <p14:sldId id="411"/>
            <p14:sldId id="412"/>
            <p14:sldId id="358"/>
            <p14:sldId id="380"/>
            <p14:sldId id="381"/>
            <p14:sldId id="382"/>
            <p14:sldId id="384"/>
            <p14:sldId id="385"/>
            <p14:sldId id="413"/>
            <p14:sldId id="372"/>
          </p14:sldIdLst>
        </p14:section>
        <p14:section name="Detailed Math" id="{8359201E-DCC9-4570-8795-589005A4ED44}">
          <p14:sldIdLst/>
        </p14:section>
      </p14:sectionLst>
    </p:ext>
    <p:ext uri="{EFAFB233-063F-42B5-8137-9DF3F51BA10A}">
      <p15:sldGuideLst xmlns:p15="http://schemas.microsoft.com/office/powerpoint/2012/main">
        <p15:guide id="1" orient="horz" pos="960" userDrawn="1">
          <p15:clr>
            <a:srgbClr val="A4A3A4"/>
          </p15:clr>
        </p15:guide>
        <p15:guide id="2" pos="3840" userDrawn="1">
          <p15:clr>
            <a:srgbClr val="A4A3A4"/>
          </p15:clr>
        </p15:guide>
        <p15:guide id="3" orient="horz" pos="2260" userDrawn="1">
          <p15:clr>
            <a:srgbClr val="A4A3A4"/>
          </p15:clr>
        </p15:guide>
      </p15:sldGuideLst>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5E5E"/>
    <a:srgbClr val="E9CBA3"/>
    <a:srgbClr val="DEC02A"/>
    <a:srgbClr val="0B3D91"/>
    <a:srgbClr val="080808"/>
    <a:srgbClr val="000000"/>
    <a:srgbClr val="FFD966"/>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44ECA-8F26-4B43-B0F3-BE0D6946FB02}" v="10" dt="2021-03-25T19:20:48.084"/>
    <p1510:client id="{06E67853-51CC-CD4D-8DFD-204B940D01AC}" v="1831" dt="2021-03-25T19:28:16.781"/>
    <p1510:client id="{1ED0B79F-9032-B000-CE1E-F17BE382D701}" v="285" dt="2021-03-25T20:05:09.893"/>
    <p1510:client id="{36C8BC0A-E655-4E02-BD8E-C164E970C73A}" v="1140" dt="2021-03-25T19:03:52.692"/>
    <p1510:client id="{5374DFB3-31D4-4FB9-8CB2-F9767F2F149B}" v="463" dt="2021-03-25T20:10:52.243"/>
    <p1510:client id="{7EAEFB9A-35FE-478C-9792-0412C76D0C9D}" v="852" dt="2021-03-25T17:56:17.760"/>
    <p1510:client id="{92FC14C4-0E79-475A-98EF-416C9D78498C}" v="1627" dt="2021-03-25T18:55:05.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68" y="48"/>
      </p:cViewPr>
      <p:guideLst>
        <p:guide orient="horz" pos="960"/>
        <p:guide pos="3840"/>
        <p:guide orient="horz" pos="226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80A080-8B7A-4001-9398-F3B0780C1B87}" type="doc">
      <dgm:prSet loTypeId="urn:microsoft.com/office/officeart/2011/layout/CircleProcess" loCatId="officeonline" qsTypeId="urn:microsoft.com/office/officeart/2005/8/quickstyle/simple1" qsCatId="simple" csTypeId="urn:microsoft.com/office/officeart/2005/8/colors/accent1_2" csCatId="accent1" phldr="1"/>
      <dgm:spPr/>
    </dgm:pt>
    <dgm:pt modelId="{EC2D740A-DE55-4D15-8D61-E9BDECCB359A}">
      <dgm:prSet phldrT="[Text]"/>
      <dgm:spPr/>
      <dgm:t>
        <a:bodyPr/>
        <a:lstStyle/>
        <a:p>
          <a:r>
            <a:rPr lang="en-US"/>
            <a:t>Linear Actuators</a:t>
          </a:r>
        </a:p>
      </dgm:t>
    </dgm:pt>
    <dgm:pt modelId="{F98370FD-09AD-456D-85C4-F8C1DB4F13CB}" type="parTrans" cxnId="{0EEC8DF4-47A8-4235-A07F-B1666B061E0D}">
      <dgm:prSet/>
      <dgm:spPr/>
      <dgm:t>
        <a:bodyPr/>
        <a:lstStyle/>
        <a:p>
          <a:endParaRPr lang="en-US"/>
        </a:p>
      </dgm:t>
    </dgm:pt>
    <dgm:pt modelId="{AB5BDFEC-8A5B-4081-8D96-2840FBF3444B}" type="sibTrans" cxnId="{0EEC8DF4-47A8-4235-A07F-B1666B061E0D}">
      <dgm:prSet/>
      <dgm:spPr/>
      <dgm:t>
        <a:bodyPr/>
        <a:lstStyle/>
        <a:p>
          <a:endParaRPr lang="en-US"/>
        </a:p>
      </dgm:t>
    </dgm:pt>
    <dgm:pt modelId="{B82479D0-615D-4B30-9CE2-00FD841936F0}">
      <dgm:prSet phldrT="[Text]"/>
      <dgm:spPr/>
      <dgm:t>
        <a:bodyPr/>
        <a:lstStyle/>
        <a:p>
          <a:r>
            <a:rPr lang="en-US"/>
            <a:t>Actuator Joint</a:t>
          </a:r>
        </a:p>
      </dgm:t>
    </dgm:pt>
    <dgm:pt modelId="{FAC3E863-02AA-47E5-9418-52E6E924E17D}" type="parTrans" cxnId="{DE95A04C-A980-4BC7-97F4-B863A0B01EDF}">
      <dgm:prSet/>
      <dgm:spPr/>
      <dgm:t>
        <a:bodyPr/>
        <a:lstStyle/>
        <a:p>
          <a:endParaRPr lang="en-US"/>
        </a:p>
      </dgm:t>
    </dgm:pt>
    <dgm:pt modelId="{7BFBF2CB-A80E-4DCA-BA15-4D06990721E9}" type="sibTrans" cxnId="{DE95A04C-A980-4BC7-97F4-B863A0B01EDF}">
      <dgm:prSet/>
      <dgm:spPr/>
      <dgm:t>
        <a:bodyPr/>
        <a:lstStyle/>
        <a:p>
          <a:endParaRPr lang="en-US"/>
        </a:p>
      </dgm:t>
    </dgm:pt>
    <dgm:pt modelId="{A2A82FD3-549F-461D-9C75-40B80E75F676}">
      <dgm:prSet phldrT="[Text]"/>
      <dgm:spPr/>
      <dgm:t>
        <a:bodyPr/>
        <a:lstStyle/>
        <a:p>
          <a:r>
            <a:rPr lang="en-US"/>
            <a:t>Electronics</a:t>
          </a:r>
        </a:p>
      </dgm:t>
    </dgm:pt>
    <dgm:pt modelId="{CC2D99DD-6EE7-4EED-992B-178D46175DB9}" type="parTrans" cxnId="{6E64BA04-AD52-4AC9-844A-B19068FD1BA7}">
      <dgm:prSet/>
      <dgm:spPr/>
      <dgm:t>
        <a:bodyPr/>
        <a:lstStyle/>
        <a:p>
          <a:endParaRPr lang="en-US"/>
        </a:p>
      </dgm:t>
    </dgm:pt>
    <dgm:pt modelId="{64166041-32D2-4E5D-B2FC-2AB8C1E7DA12}" type="sibTrans" cxnId="{6E64BA04-AD52-4AC9-844A-B19068FD1BA7}">
      <dgm:prSet/>
      <dgm:spPr/>
      <dgm:t>
        <a:bodyPr/>
        <a:lstStyle/>
        <a:p>
          <a:endParaRPr lang="en-US"/>
        </a:p>
      </dgm:t>
    </dgm:pt>
    <dgm:pt modelId="{91DC7D38-BE1B-40AC-BA8D-664B2E9ABF20}" type="pres">
      <dgm:prSet presAssocID="{D280A080-8B7A-4001-9398-F3B0780C1B87}" presName="Name0" presStyleCnt="0">
        <dgm:presLayoutVars>
          <dgm:chMax val="11"/>
          <dgm:chPref val="11"/>
          <dgm:dir/>
          <dgm:resizeHandles/>
        </dgm:presLayoutVars>
      </dgm:prSet>
      <dgm:spPr/>
    </dgm:pt>
    <dgm:pt modelId="{BFF56094-6F27-4A79-8F68-4EB4B79BD959}" type="pres">
      <dgm:prSet presAssocID="{A2A82FD3-549F-461D-9C75-40B80E75F676}" presName="Accent3" presStyleCnt="0"/>
      <dgm:spPr/>
    </dgm:pt>
    <dgm:pt modelId="{7B5CCC9F-F2F6-4F88-96BD-918BE6C7F7B3}" type="pres">
      <dgm:prSet presAssocID="{A2A82FD3-549F-461D-9C75-40B80E75F676}" presName="Accent" presStyleLbl="node1" presStyleIdx="0" presStyleCnt="3"/>
      <dgm:spPr/>
    </dgm:pt>
    <dgm:pt modelId="{56B16329-3C44-4545-B848-511C0DEA6CD5}" type="pres">
      <dgm:prSet presAssocID="{A2A82FD3-549F-461D-9C75-40B80E75F676}" presName="ParentBackground3" presStyleCnt="0"/>
      <dgm:spPr/>
    </dgm:pt>
    <dgm:pt modelId="{E1BE9CCB-8C51-45A5-9F02-41E5C21A2744}" type="pres">
      <dgm:prSet presAssocID="{A2A82FD3-549F-461D-9C75-40B80E75F676}" presName="ParentBackground" presStyleLbl="fgAcc1" presStyleIdx="0" presStyleCnt="3"/>
      <dgm:spPr/>
    </dgm:pt>
    <dgm:pt modelId="{0D210202-1588-42A8-86C5-E5C383F07291}" type="pres">
      <dgm:prSet presAssocID="{A2A82FD3-549F-461D-9C75-40B80E75F676}" presName="Parent3" presStyleLbl="revTx" presStyleIdx="0" presStyleCnt="0">
        <dgm:presLayoutVars>
          <dgm:chMax val="1"/>
          <dgm:chPref val="1"/>
          <dgm:bulletEnabled val="1"/>
        </dgm:presLayoutVars>
      </dgm:prSet>
      <dgm:spPr/>
    </dgm:pt>
    <dgm:pt modelId="{C7BC349B-0DD3-4D0F-94F8-CD54BE279234}" type="pres">
      <dgm:prSet presAssocID="{B82479D0-615D-4B30-9CE2-00FD841936F0}" presName="Accent2" presStyleCnt="0"/>
      <dgm:spPr/>
    </dgm:pt>
    <dgm:pt modelId="{754823B6-B9DE-4901-8ED2-77D6907840AE}" type="pres">
      <dgm:prSet presAssocID="{B82479D0-615D-4B30-9CE2-00FD841936F0}" presName="Accent" presStyleLbl="node1" presStyleIdx="1" presStyleCnt="3"/>
      <dgm:spPr/>
    </dgm:pt>
    <dgm:pt modelId="{DCACFF79-903F-4FF9-B5B4-9B753090125E}" type="pres">
      <dgm:prSet presAssocID="{B82479D0-615D-4B30-9CE2-00FD841936F0}" presName="ParentBackground2" presStyleCnt="0"/>
      <dgm:spPr/>
    </dgm:pt>
    <dgm:pt modelId="{D57BE12C-B05E-4BE2-98DE-3AC733A043A7}" type="pres">
      <dgm:prSet presAssocID="{B82479D0-615D-4B30-9CE2-00FD841936F0}" presName="ParentBackground" presStyleLbl="fgAcc1" presStyleIdx="1" presStyleCnt="3"/>
      <dgm:spPr/>
    </dgm:pt>
    <dgm:pt modelId="{756EAB7E-D5B2-4DE6-B84F-766458CFE33B}" type="pres">
      <dgm:prSet presAssocID="{B82479D0-615D-4B30-9CE2-00FD841936F0}" presName="Parent2" presStyleLbl="revTx" presStyleIdx="0" presStyleCnt="0">
        <dgm:presLayoutVars>
          <dgm:chMax val="1"/>
          <dgm:chPref val="1"/>
          <dgm:bulletEnabled val="1"/>
        </dgm:presLayoutVars>
      </dgm:prSet>
      <dgm:spPr/>
    </dgm:pt>
    <dgm:pt modelId="{53E63ED6-0CDF-4EA1-B9A1-5083053560F5}" type="pres">
      <dgm:prSet presAssocID="{EC2D740A-DE55-4D15-8D61-E9BDECCB359A}" presName="Accent1" presStyleCnt="0"/>
      <dgm:spPr/>
    </dgm:pt>
    <dgm:pt modelId="{6C4C6DD1-E90C-4B0C-ABD8-D3D1907E1EFA}" type="pres">
      <dgm:prSet presAssocID="{EC2D740A-DE55-4D15-8D61-E9BDECCB359A}" presName="Accent" presStyleLbl="node1" presStyleIdx="2" presStyleCnt="3"/>
      <dgm:spPr/>
    </dgm:pt>
    <dgm:pt modelId="{C99C62AF-38FD-4430-A964-58763A668D40}" type="pres">
      <dgm:prSet presAssocID="{EC2D740A-DE55-4D15-8D61-E9BDECCB359A}" presName="ParentBackground1" presStyleCnt="0"/>
      <dgm:spPr/>
    </dgm:pt>
    <dgm:pt modelId="{83CBCF6A-1A0F-472B-952B-A87ABD71D277}" type="pres">
      <dgm:prSet presAssocID="{EC2D740A-DE55-4D15-8D61-E9BDECCB359A}" presName="ParentBackground" presStyleLbl="fgAcc1" presStyleIdx="2" presStyleCnt="3"/>
      <dgm:spPr/>
    </dgm:pt>
    <dgm:pt modelId="{70F1C9FD-2346-4A18-97AF-30BE8FA819CF}" type="pres">
      <dgm:prSet presAssocID="{EC2D740A-DE55-4D15-8D61-E9BDECCB359A}" presName="Parent1" presStyleLbl="revTx" presStyleIdx="0" presStyleCnt="0">
        <dgm:presLayoutVars>
          <dgm:chMax val="1"/>
          <dgm:chPref val="1"/>
          <dgm:bulletEnabled val="1"/>
        </dgm:presLayoutVars>
      </dgm:prSet>
      <dgm:spPr/>
    </dgm:pt>
  </dgm:ptLst>
  <dgm:cxnLst>
    <dgm:cxn modelId="{7F5E5604-2CA3-400D-8D12-8A4F18164D32}" type="presOf" srcId="{EC2D740A-DE55-4D15-8D61-E9BDECCB359A}" destId="{70F1C9FD-2346-4A18-97AF-30BE8FA819CF}" srcOrd="1" destOrd="0" presId="urn:microsoft.com/office/officeart/2011/layout/CircleProcess"/>
    <dgm:cxn modelId="{6E64BA04-AD52-4AC9-844A-B19068FD1BA7}" srcId="{D280A080-8B7A-4001-9398-F3B0780C1B87}" destId="{A2A82FD3-549F-461D-9C75-40B80E75F676}" srcOrd="2" destOrd="0" parTransId="{CC2D99DD-6EE7-4EED-992B-178D46175DB9}" sibTransId="{64166041-32D2-4E5D-B2FC-2AB8C1E7DA12}"/>
    <dgm:cxn modelId="{8F34170F-B8EB-4FD6-8A05-91AB9A95EE0A}" type="presOf" srcId="{A2A82FD3-549F-461D-9C75-40B80E75F676}" destId="{E1BE9CCB-8C51-45A5-9F02-41E5C21A2744}" srcOrd="0" destOrd="0" presId="urn:microsoft.com/office/officeart/2011/layout/CircleProcess"/>
    <dgm:cxn modelId="{F452C722-5366-44E7-A8E9-2E4B551D4EFB}" type="presOf" srcId="{EC2D740A-DE55-4D15-8D61-E9BDECCB359A}" destId="{83CBCF6A-1A0F-472B-952B-A87ABD71D277}" srcOrd="0" destOrd="0" presId="urn:microsoft.com/office/officeart/2011/layout/CircleProcess"/>
    <dgm:cxn modelId="{10AC7623-B44C-4D34-B57C-543844F8F1C4}" type="presOf" srcId="{A2A82FD3-549F-461D-9C75-40B80E75F676}" destId="{0D210202-1588-42A8-86C5-E5C383F07291}" srcOrd="1" destOrd="0" presId="urn:microsoft.com/office/officeart/2011/layout/CircleProcess"/>
    <dgm:cxn modelId="{DE95A04C-A980-4BC7-97F4-B863A0B01EDF}" srcId="{D280A080-8B7A-4001-9398-F3B0780C1B87}" destId="{B82479D0-615D-4B30-9CE2-00FD841936F0}" srcOrd="1" destOrd="0" parTransId="{FAC3E863-02AA-47E5-9418-52E6E924E17D}" sibTransId="{7BFBF2CB-A80E-4DCA-BA15-4D06990721E9}"/>
    <dgm:cxn modelId="{908C045A-764C-404D-BEF3-94A706252C90}" type="presOf" srcId="{D280A080-8B7A-4001-9398-F3B0780C1B87}" destId="{91DC7D38-BE1B-40AC-BA8D-664B2E9ABF20}" srcOrd="0" destOrd="0" presId="urn:microsoft.com/office/officeart/2011/layout/CircleProcess"/>
    <dgm:cxn modelId="{8D315ED9-B0E3-4836-8C2E-C19EB3E3C2BF}" type="presOf" srcId="{B82479D0-615D-4B30-9CE2-00FD841936F0}" destId="{D57BE12C-B05E-4BE2-98DE-3AC733A043A7}" srcOrd="0" destOrd="0" presId="urn:microsoft.com/office/officeart/2011/layout/CircleProcess"/>
    <dgm:cxn modelId="{0EEC8DF4-47A8-4235-A07F-B1666B061E0D}" srcId="{D280A080-8B7A-4001-9398-F3B0780C1B87}" destId="{EC2D740A-DE55-4D15-8D61-E9BDECCB359A}" srcOrd="0" destOrd="0" parTransId="{F98370FD-09AD-456D-85C4-F8C1DB4F13CB}" sibTransId="{AB5BDFEC-8A5B-4081-8D96-2840FBF3444B}"/>
    <dgm:cxn modelId="{57A926F9-CE64-47F8-B19C-DCFD143BBB92}" type="presOf" srcId="{B82479D0-615D-4B30-9CE2-00FD841936F0}" destId="{756EAB7E-D5B2-4DE6-B84F-766458CFE33B}" srcOrd="1" destOrd="0" presId="urn:microsoft.com/office/officeart/2011/layout/CircleProcess"/>
    <dgm:cxn modelId="{463C2BEE-FD56-4DE8-BBF3-985D0FF2FB25}" type="presParOf" srcId="{91DC7D38-BE1B-40AC-BA8D-664B2E9ABF20}" destId="{BFF56094-6F27-4A79-8F68-4EB4B79BD959}" srcOrd="0" destOrd="0" presId="urn:microsoft.com/office/officeart/2011/layout/CircleProcess"/>
    <dgm:cxn modelId="{5182B276-72AC-4DAD-A5B9-7A6E59A106D5}" type="presParOf" srcId="{BFF56094-6F27-4A79-8F68-4EB4B79BD959}" destId="{7B5CCC9F-F2F6-4F88-96BD-918BE6C7F7B3}" srcOrd="0" destOrd="0" presId="urn:microsoft.com/office/officeart/2011/layout/CircleProcess"/>
    <dgm:cxn modelId="{E7A41FEE-6260-464F-AD29-8591B3F8D9D5}" type="presParOf" srcId="{91DC7D38-BE1B-40AC-BA8D-664B2E9ABF20}" destId="{56B16329-3C44-4545-B848-511C0DEA6CD5}" srcOrd="1" destOrd="0" presId="urn:microsoft.com/office/officeart/2011/layout/CircleProcess"/>
    <dgm:cxn modelId="{36C769AA-0C9D-4244-B115-6E4095FF07BB}" type="presParOf" srcId="{56B16329-3C44-4545-B848-511C0DEA6CD5}" destId="{E1BE9CCB-8C51-45A5-9F02-41E5C21A2744}" srcOrd="0" destOrd="0" presId="urn:microsoft.com/office/officeart/2011/layout/CircleProcess"/>
    <dgm:cxn modelId="{0A917D25-7608-486A-8A27-D763DA665EE2}" type="presParOf" srcId="{91DC7D38-BE1B-40AC-BA8D-664B2E9ABF20}" destId="{0D210202-1588-42A8-86C5-E5C383F07291}" srcOrd="2" destOrd="0" presId="urn:microsoft.com/office/officeart/2011/layout/CircleProcess"/>
    <dgm:cxn modelId="{1BA02EDE-5866-40A9-ACB2-73E7E15366D3}" type="presParOf" srcId="{91DC7D38-BE1B-40AC-BA8D-664B2E9ABF20}" destId="{C7BC349B-0DD3-4D0F-94F8-CD54BE279234}" srcOrd="3" destOrd="0" presId="urn:microsoft.com/office/officeart/2011/layout/CircleProcess"/>
    <dgm:cxn modelId="{449F9DB7-1B51-412B-9F10-3A57A0AB2740}" type="presParOf" srcId="{C7BC349B-0DD3-4D0F-94F8-CD54BE279234}" destId="{754823B6-B9DE-4901-8ED2-77D6907840AE}" srcOrd="0" destOrd="0" presId="urn:microsoft.com/office/officeart/2011/layout/CircleProcess"/>
    <dgm:cxn modelId="{0CA1290C-BACD-4B4E-8D9F-F93C7A501D27}" type="presParOf" srcId="{91DC7D38-BE1B-40AC-BA8D-664B2E9ABF20}" destId="{DCACFF79-903F-4FF9-B5B4-9B753090125E}" srcOrd="4" destOrd="0" presId="urn:microsoft.com/office/officeart/2011/layout/CircleProcess"/>
    <dgm:cxn modelId="{E084AAE4-C3F0-4E46-97EA-F532FAA6878A}" type="presParOf" srcId="{DCACFF79-903F-4FF9-B5B4-9B753090125E}" destId="{D57BE12C-B05E-4BE2-98DE-3AC733A043A7}" srcOrd="0" destOrd="0" presId="urn:microsoft.com/office/officeart/2011/layout/CircleProcess"/>
    <dgm:cxn modelId="{B276342A-57E4-443D-A2B7-2D1435146A27}" type="presParOf" srcId="{91DC7D38-BE1B-40AC-BA8D-664B2E9ABF20}" destId="{756EAB7E-D5B2-4DE6-B84F-766458CFE33B}" srcOrd="5" destOrd="0" presId="urn:microsoft.com/office/officeart/2011/layout/CircleProcess"/>
    <dgm:cxn modelId="{5B054330-8759-414F-BF5F-182E9B567868}" type="presParOf" srcId="{91DC7D38-BE1B-40AC-BA8D-664B2E9ABF20}" destId="{53E63ED6-0CDF-4EA1-B9A1-5083053560F5}" srcOrd="6" destOrd="0" presId="urn:microsoft.com/office/officeart/2011/layout/CircleProcess"/>
    <dgm:cxn modelId="{44A3F611-08D4-4E1C-ADF9-E8DB54276A49}" type="presParOf" srcId="{53E63ED6-0CDF-4EA1-B9A1-5083053560F5}" destId="{6C4C6DD1-E90C-4B0C-ABD8-D3D1907E1EFA}" srcOrd="0" destOrd="0" presId="urn:microsoft.com/office/officeart/2011/layout/CircleProcess"/>
    <dgm:cxn modelId="{04F50627-EB01-4180-958E-84B9F0A2BE38}" type="presParOf" srcId="{91DC7D38-BE1B-40AC-BA8D-664B2E9ABF20}" destId="{C99C62AF-38FD-4430-A964-58763A668D40}" srcOrd="7" destOrd="0" presId="urn:microsoft.com/office/officeart/2011/layout/CircleProcess"/>
    <dgm:cxn modelId="{85EA16ED-54CD-46B1-ACF5-6F0C321ECB20}" type="presParOf" srcId="{C99C62AF-38FD-4430-A964-58763A668D40}" destId="{83CBCF6A-1A0F-472B-952B-A87ABD71D277}" srcOrd="0" destOrd="0" presId="urn:microsoft.com/office/officeart/2011/layout/CircleProcess"/>
    <dgm:cxn modelId="{DD60434F-65DA-4525-826E-3C72E0AA6671}" type="presParOf" srcId="{91DC7D38-BE1B-40AC-BA8D-664B2E9ABF20}" destId="{70F1C9FD-2346-4A18-97AF-30BE8FA819CF}" srcOrd="8" destOrd="0" presId="urn:microsoft.com/office/officeart/2011/layout/CircleProcess"/>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1C260C-C05F-4F56-9061-99B6D7399AEE}" type="doc">
      <dgm:prSet loTypeId="urn:microsoft.com/office/officeart/2005/8/layout/radial6" loCatId="relationship" qsTypeId="urn:microsoft.com/office/officeart/2005/8/quickstyle/simple5" qsCatId="simple" csTypeId="urn:microsoft.com/office/officeart/2005/8/colors/accent1_2" csCatId="accent1" phldr="1"/>
      <dgm:spPr/>
      <dgm:t>
        <a:bodyPr/>
        <a:lstStyle/>
        <a:p>
          <a:endParaRPr lang="en-US"/>
        </a:p>
      </dgm:t>
    </dgm:pt>
    <dgm:pt modelId="{082E9DE0-1E79-45F6-ACCE-B0350F8CFC74}">
      <dgm:prSet phldrT="[Text]"/>
      <dgm:spPr>
        <a:solidFill>
          <a:srgbClr val="FF0000"/>
        </a:solidFill>
      </dgm:spPr>
      <dgm:t>
        <a:bodyPr/>
        <a:lstStyle/>
        <a:p>
          <a:r>
            <a:rPr lang="en-US"/>
            <a:t>Leveling Functions</a:t>
          </a:r>
        </a:p>
      </dgm:t>
    </dgm:pt>
    <dgm:pt modelId="{538BD56E-3970-437C-B179-60159C65E133}" type="parTrans" cxnId="{09368820-83AE-4EEF-963A-45098C6092E4}">
      <dgm:prSet/>
      <dgm:spPr/>
      <dgm:t>
        <a:bodyPr/>
        <a:lstStyle/>
        <a:p>
          <a:endParaRPr lang="en-US"/>
        </a:p>
      </dgm:t>
    </dgm:pt>
    <dgm:pt modelId="{5D72479C-6878-4D1F-8194-822CA7B29B74}" type="sibTrans" cxnId="{09368820-83AE-4EEF-963A-45098C6092E4}">
      <dgm:prSet/>
      <dgm:spPr/>
      <dgm:t>
        <a:bodyPr/>
        <a:lstStyle/>
        <a:p>
          <a:endParaRPr lang="en-US"/>
        </a:p>
      </dgm:t>
    </dgm:pt>
    <dgm:pt modelId="{FB333783-26D5-457F-8761-394C8EA28903}">
      <dgm:prSet phldrT="[Text]"/>
      <dgm:spPr>
        <a:solidFill>
          <a:srgbClr val="0B3D91"/>
        </a:solidFill>
      </dgm:spPr>
      <dgm:t>
        <a:bodyPr/>
        <a:lstStyle/>
        <a:p>
          <a:r>
            <a:rPr lang="en-US"/>
            <a:t>Sense</a:t>
          </a:r>
        </a:p>
      </dgm:t>
    </dgm:pt>
    <dgm:pt modelId="{5419F842-207F-4495-8184-B9362A60F465}" type="parTrans" cxnId="{E38C1861-839C-4561-9C52-82C074DFCC10}">
      <dgm:prSet/>
      <dgm:spPr/>
      <dgm:t>
        <a:bodyPr/>
        <a:lstStyle/>
        <a:p>
          <a:endParaRPr lang="en-US"/>
        </a:p>
      </dgm:t>
    </dgm:pt>
    <dgm:pt modelId="{E392CEA9-442C-4228-AD8F-9D68C432A78B}" type="sibTrans" cxnId="{E38C1861-839C-4561-9C52-82C074DFCC10}">
      <dgm:prSet/>
      <dgm:spPr/>
      <dgm:t>
        <a:bodyPr/>
        <a:lstStyle/>
        <a:p>
          <a:endParaRPr lang="en-US"/>
        </a:p>
      </dgm:t>
    </dgm:pt>
    <dgm:pt modelId="{914B21DE-05FD-45D7-80FC-37D1097CB5D0}">
      <dgm:prSet phldrT="[Text]"/>
      <dgm:spPr>
        <a:solidFill>
          <a:srgbClr val="0B3D91"/>
        </a:solidFill>
      </dgm:spPr>
      <dgm:t>
        <a:bodyPr/>
        <a:lstStyle/>
        <a:p>
          <a:r>
            <a:rPr lang="en-US"/>
            <a:t>Power</a:t>
          </a:r>
        </a:p>
      </dgm:t>
    </dgm:pt>
    <dgm:pt modelId="{7884F9E2-CB27-47ED-86CE-A4D20C4C515A}" type="parTrans" cxnId="{09335F92-7453-4214-BA3F-35C4B035E402}">
      <dgm:prSet/>
      <dgm:spPr/>
      <dgm:t>
        <a:bodyPr/>
        <a:lstStyle/>
        <a:p>
          <a:endParaRPr lang="en-US"/>
        </a:p>
      </dgm:t>
    </dgm:pt>
    <dgm:pt modelId="{54EF01E7-AE45-4DA8-8ACB-25C30F85B8B1}" type="sibTrans" cxnId="{09335F92-7453-4214-BA3F-35C4B035E402}">
      <dgm:prSet/>
      <dgm:spPr/>
      <dgm:t>
        <a:bodyPr/>
        <a:lstStyle/>
        <a:p>
          <a:endParaRPr lang="en-US"/>
        </a:p>
      </dgm:t>
    </dgm:pt>
    <dgm:pt modelId="{F2856599-4B61-4081-A033-A24A7CC28B7A}">
      <dgm:prSet phldrT="[Text]"/>
      <dgm:spPr>
        <a:solidFill>
          <a:srgbClr val="0B3D91"/>
        </a:solidFill>
      </dgm:spPr>
      <dgm:t>
        <a:bodyPr/>
        <a:lstStyle/>
        <a:p>
          <a:r>
            <a:rPr lang="en-US"/>
            <a:t>Lander</a:t>
          </a:r>
        </a:p>
      </dgm:t>
    </dgm:pt>
    <dgm:pt modelId="{0F521784-BF19-43E6-9135-D4B0A615C1AA}" type="parTrans" cxnId="{C364EC89-A6EA-489E-9674-7D4B808C3B48}">
      <dgm:prSet/>
      <dgm:spPr/>
      <dgm:t>
        <a:bodyPr/>
        <a:lstStyle/>
        <a:p>
          <a:endParaRPr lang="en-US"/>
        </a:p>
      </dgm:t>
    </dgm:pt>
    <dgm:pt modelId="{B20F620F-085B-4B19-B1CF-F2B75F0B0A12}" type="sibTrans" cxnId="{C364EC89-A6EA-489E-9674-7D4B808C3B48}">
      <dgm:prSet/>
      <dgm:spPr/>
      <dgm:t>
        <a:bodyPr/>
        <a:lstStyle/>
        <a:p>
          <a:endParaRPr lang="en-US"/>
        </a:p>
      </dgm:t>
    </dgm:pt>
    <dgm:pt modelId="{A05340DD-FDA4-4287-AC84-F095490E9B40}">
      <dgm:prSet phldrT="[Text]"/>
      <dgm:spPr>
        <a:solidFill>
          <a:srgbClr val="0B3D91"/>
        </a:solidFill>
      </dgm:spPr>
      <dgm:t>
        <a:bodyPr/>
        <a:lstStyle/>
        <a:p>
          <a:r>
            <a:rPr lang="en-US">
              <a:solidFill>
                <a:schemeClr val="bg1"/>
              </a:solidFill>
            </a:rPr>
            <a:t>Motion</a:t>
          </a:r>
        </a:p>
      </dgm:t>
    </dgm:pt>
    <dgm:pt modelId="{9A9071EB-2B61-4D74-ADCB-C5F26CCA139D}" type="parTrans" cxnId="{0BE95DD7-9075-4529-A82C-861D0478D72A}">
      <dgm:prSet/>
      <dgm:spPr/>
      <dgm:t>
        <a:bodyPr/>
        <a:lstStyle/>
        <a:p>
          <a:endParaRPr lang="en-US"/>
        </a:p>
      </dgm:t>
    </dgm:pt>
    <dgm:pt modelId="{1DBD76A6-2F74-4AAE-9A56-33189EF65DEC}" type="sibTrans" cxnId="{0BE95DD7-9075-4529-A82C-861D0478D72A}">
      <dgm:prSet/>
      <dgm:spPr/>
      <dgm:t>
        <a:bodyPr/>
        <a:lstStyle/>
        <a:p>
          <a:endParaRPr lang="en-US"/>
        </a:p>
      </dgm:t>
    </dgm:pt>
    <dgm:pt modelId="{4A91D44B-7A1D-48A8-BA9A-25DEDF6F51C1}" type="pres">
      <dgm:prSet presAssocID="{7E1C260C-C05F-4F56-9061-99B6D7399AEE}" presName="Name0" presStyleCnt="0">
        <dgm:presLayoutVars>
          <dgm:chMax val="1"/>
          <dgm:dir/>
          <dgm:animLvl val="ctr"/>
          <dgm:resizeHandles val="exact"/>
        </dgm:presLayoutVars>
      </dgm:prSet>
      <dgm:spPr/>
    </dgm:pt>
    <dgm:pt modelId="{D3881D39-99EC-4703-AF4C-600C4EEB406C}" type="pres">
      <dgm:prSet presAssocID="{082E9DE0-1E79-45F6-ACCE-B0350F8CFC74}" presName="centerShape" presStyleLbl="node0" presStyleIdx="0" presStyleCnt="1"/>
      <dgm:spPr/>
    </dgm:pt>
    <dgm:pt modelId="{DAA9A2E9-A6E3-4FC9-93AA-47B807AB59A7}" type="pres">
      <dgm:prSet presAssocID="{FB333783-26D5-457F-8761-394C8EA28903}" presName="node" presStyleLbl="node1" presStyleIdx="0" presStyleCnt="4">
        <dgm:presLayoutVars>
          <dgm:bulletEnabled val="1"/>
        </dgm:presLayoutVars>
      </dgm:prSet>
      <dgm:spPr/>
    </dgm:pt>
    <dgm:pt modelId="{EEE52084-47E4-4725-A03F-1F1613537D25}" type="pres">
      <dgm:prSet presAssocID="{FB333783-26D5-457F-8761-394C8EA28903}" presName="dummy" presStyleCnt="0"/>
      <dgm:spPr/>
    </dgm:pt>
    <dgm:pt modelId="{359EFF16-63C0-4F82-9BBC-BC38418977CB}" type="pres">
      <dgm:prSet presAssocID="{E392CEA9-442C-4228-AD8F-9D68C432A78B}" presName="sibTrans" presStyleLbl="sibTrans2D1" presStyleIdx="0" presStyleCnt="4"/>
      <dgm:spPr/>
    </dgm:pt>
    <dgm:pt modelId="{6430CFB6-AAC2-4149-959A-115CC258B4E4}" type="pres">
      <dgm:prSet presAssocID="{914B21DE-05FD-45D7-80FC-37D1097CB5D0}" presName="node" presStyleLbl="node1" presStyleIdx="1" presStyleCnt="4">
        <dgm:presLayoutVars>
          <dgm:bulletEnabled val="1"/>
        </dgm:presLayoutVars>
      </dgm:prSet>
      <dgm:spPr/>
    </dgm:pt>
    <dgm:pt modelId="{AF113DF9-57BD-4F43-9616-DC173C3641E0}" type="pres">
      <dgm:prSet presAssocID="{914B21DE-05FD-45D7-80FC-37D1097CB5D0}" presName="dummy" presStyleCnt="0"/>
      <dgm:spPr/>
    </dgm:pt>
    <dgm:pt modelId="{CCBD982B-D1B4-41D3-868E-55520E909D99}" type="pres">
      <dgm:prSet presAssocID="{54EF01E7-AE45-4DA8-8ACB-25C30F85B8B1}" presName="sibTrans" presStyleLbl="sibTrans2D1" presStyleIdx="1" presStyleCnt="4"/>
      <dgm:spPr/>
    </dgm:pt>
    <dgm:pt modelId="{9B6F7DCE-7DA0-4F24-A7DA-3016BA2248DD}" type="pres">
      <dgm:prSet presAssocID="{F2856599-4B61-4081-A033-A24A7CC28B7A}" presName="node" presStyleLbl="node1" presStyleIdx="2" presStyleCnt="4">
        <dgm:presLayoutVars>
          <dgm:bulletEnabled val="1"/>
        </dgm:presLayoutVars>
      </dgm:prSet>
      <dgm:spPr/>
    </dgm:pt>
    <dgm:pt modelId="{F8C7E160-8496-4FAC-B0C6-D581FBAE01EE}" type="pres">
      <dgm:prSet presAssocID="{F2856599-4B61-4081-A033-A24A7CC28B7A}" presName="dummy" presStyleCnt="0"/>
      <dgm:spPr/>
    </dgm:pt>
    <dgm:pt modelId="{0D972884-22E4-48C1-9AD8-4FAA9DEC603C}" type="pres">
      <dgm:prSet presAssocID="{B20F620F-085B-4B19-B1CF-F2B75F0B0A12}" presName="sibTrans" presStyleLbl="sibTrans2D1" presStyleIdx="2" presStyleCnt="4"/>
      <dgm:spPr/>
    </dgm:pt>
    <dgm:pt modelId="{04355CB2-056B-4A98-845A-617BA48411A5}" type="pres">
      <dgm:prSet presAssocID="{A05340DD-FDA4-4287-AC84-F095490E9B40}" presName="node" presStyleLbl="node1" presStyleIdx="3" presStyleCnt="4">
        <dgm:presLayoutVars>
          <dgm:bulletEnabled val="1"/>
        </dgm:presLayoutVars>
      </dgm:prSet>
      <dgm:spPr/>
    </dgm:pt>
    <dgm:pt modelId="{F1DDD35C-A9EA-4420-A2F0-DEE6B61F9484}" type="pres">
      <dgm:prSet presAssocID="{A05340DD-FDA4-4287-AC84-F095490E9B40}" presName="dummy" presStyleCnt="0"/>
      <dgm:spPr/>
    </dgm:pt>
    <dgm:pt modelId="{3D4B72A7-89FE-4E76-81E5-73D71947B00D}" type="pres">
      <dgm:prSet presAssocID="{1DBD76A6-2F74-4AAE-9A56-33189EF65DEC}" presName="sibTrans" presStyleLbl="sibTrans2D1" presStyleIdx="3" presStyleCnt="4"/>
      <dgm:spPr/>
    </dgm:pt>
  </dgm:ptLst>
  <dgm:cxnLst>
    <dgm:cxn modelId="{BFD68D1A-534C-4D51-9100-2BAB24DD8C8B}" type="presOf" srcId="{914B21DE-05FD-45D7-80FC-37D1097CB5D0}" destId="{6430CFB6-AAC2-4149-959A-115CC258B4E4}" srcOrd="0" destOrd="0" presId="urn:microsoft.com/office/officeart/2005/8/layout/radial6"/>
    <dgm:cxn modelId="{09368820-83AE-4EEF-963A-45098C6092E4}" srcId="{7E1C260C-C05F-4F56-9061-99B6D7399AEE}" destId="{082E9DE0-1E79-45F6-ACCE-B0350F8CFC74}" srcOrd="0" destOrd="0" parTransId="{538BD56E-3970-437C-B179-60159C65E133}" sibTransId="{5D72479C-6878-4D1F-8194-822CA7B29B74}"/>
    <dgm:cxn modelId="{CC54352C-3087-4606-8168-795E17238CC8}" type="presOf" srcId="{082E9DE0-1E79-45F6-ACCE-B0350F8CFC74}" destId="{D3881D39-99EC-4703-AF4C-600C4EEB406C}" srcOrd="0" destOrd="0" presId="urn:microsoft.com/office/officeart/2005/8/layout/radial6"/>
    <dgm:cxn modelId="{E38C1861-839C-4561-9C52-82C074DFCC10}" srcId="{082E9DE0-1E79-45F6-ACCE-B0350F8CFC74}" destId="{FB333783-26D5-457F-8761-394C8EA28903}" srcOrd="0" destOrd="0" parTransId="{5419F842-207F-4495-8184-B9362A60F465}" sibTransId="{E392CEA9-442C-4228-AD8F-9D68C432A78B}"/>
    <dgm:cxn modelId="{3C589D72-39F9-4D6F-9580-70321DFC0E1B}" type="presOf" srcId="{1DBD76A6-2F74-4AAE-9A56-33189EF65DEC}" destId="{3D4B72A7-89FE-4E76-81E5-73D71947B00D}" srcOrd="0" destOrd="0" presId="urn:microsoft.com/office/officeart/2005/8/layout/radial6"/>
    <dgm:cxn modelId="{C364EC89-A6EA-489E-9674-7D4B808C3B48}" srcId="{082E9DE0-1E79-45F6-ACCE-B0350F8CFC74}" destId="{F2856599-4B61-4081-A033-A24A7CC28B7A}" srcOrd="2" destOrd="0" parTransId="{0F521784-BF19-43E6-9135-D4B0A615C1AA}" sibTransId="{B20F620F-085B-4B19-B1CF-F2B75F0B0A12}"/>
    <dgm:cxn modelId="{09335F92-7453-4214-BA3F-35C4B035E402}" srcId="{082E9DE0-1E79-45F6-ACCE-B0350F8CFC74}" destId="{914B21DE-05FD-45D7-80FC-37D1097CB5D0}" srcOrd="1" destOrd="0" parTransId="{7884F9E2-CB27-47ED-86CE-A4D20C4C515A}" sibTransId="{54EF01E7-AE45-4DA8-8ACB-25C30F85B8B1}"/>
    <dgm:cxn modelId="{98FB4D9A-1684-4921-AAED-7E343577723E}" type="presOf" srcId="{E392CEA9-442C-4228-AD8F-9D68C432A78B}" destId="{359EFF16-63C0-4F82-9BBC-BC38418977CB}" srcOrd="0" destOrd="0" presId="urn:microsoft.com/office/officeart/2005/8/layout/radial6"/>
    <dgm:cxn modelId="{3098C1A7-DF48-4A45-A69F-5F14503C46AF}" type="presOf" srcId="{54EF01E7-AE45-4DA8-8ACB-25C30F85B8B1}" destId="{CCBD982B-D1B4-41D3-868E-55520E909D99}" srcOrd="0" destOrd="0" presId="urn:microsoft.com/office/officeart/2005/8/layout/radial6"/>
    <dgm:cxn modelId="{C1BFE1B0-F84A-4FFB-B47A-7F890C9BF79A}" type="presOf" srcId="{7E1C260C-C05F-4F56-9061-99B6D7399AEE}" destId="{4A91D44B-7A1D-48A8-BA9A-25DEDF6F51C1}" srcOrd="0" destOrd="0" presId="urn:microsoft.com/office/officeart/2005/8/layout/radial6"/>
    <dgm:cxn modelId="{DADFE2C0-C75C-4351-ADBE-1E8F12395F7E}" type="presOf" srcId="{FB333783-26D5-457F-8761-394C8EA28903}" destId="{DAA9A2E9-A6E3-4FC9-93AA-47B807AB59A7}" srcOrd="0" destOrd="0" presId="urn:microsoft.com/office/officeart/2005/8/layout/radial6"/>
    <dgm:cxn modelId="{177C5EC8-FA62-4676-B19B-D1DBCE41E84A}" type="presOf" srcId="{F2856599-4B61-4081-A033-A24A7CC28B7A}" destId="{9B6F7DCE-7DA0-4F24-A7DA-3016BA2248DD}" srcOrd="0" destOrd="0" presId="urn:microsoft.com/office/officeart/2005/8/layout/radial6"/>
    <dgm:cxn modelId="{0BE95DD7-9075-4529-A82C-861D0478D72A}" srcId="{082E9DE0-1E79-45F6-ACCE-B0350F8CFC74}" destId="{A05340DD-FDA4-4287-AC84-F095490E9B40}" srcOrd="3" destOrd="0" parTransId="{9A9071EB-2B61-4D74-ADCB-C5F26CCA139D}" sibTransId="{1DBD76A6-2F74-4AAE-9A56-33189EF65DEC}"/>
    <dgm:cxn modelId="{A587E8DB-30DD-45BA-97B9-3DA70506C449}" type="presOf" srcId="{B20F620F-085B-4B19-B1CF-F2B75F0B0A12}" destId="{0D972884-22E4-48C1-9AD8-4FAA9DEC603C}" srcOrd="0" destOrd="0" presId="urn:microsoft.com/office/officeart/2005/8/layout/radial6"/>
    <dgm:cxn modelId="{ED0C77F6-6DFA-447C-93F8-433EAE89CBA6}" type="presOf" srcId="{A05340DD-FDA4-4287-AC84-F095490E9B40}" destId="{04355CB2-056B-4A98-845A-617BA48411A5}" srcOrd="0" destOrd="0" presId="urn:microsoft.com/office/officeart/2005/8/layout/radial6"/>
    <dgm:cxn modelId="{0C17B965-456B-48BB-A32D-A325372BD228}" type="presParOf" srcId="{4A91D44B-7A1D-48A8-BA9A-25DEDF6F51C1}" destId="{D3881D39-99EC-4703-AF4C-600C4EEB406C}" srcOrd="0" destOrd="0" presId="urn:microsoft.com/office/officeart/2005/8/layout/radial6"/>
    <dgm:cxn modelId="{43D7457F-103F-43F4-B0D1-4E64F03B34E0}" type="presParOf" srcId="{4A91D44B-7A1D-48A8-BA9A-25DEDF6F51C1}" destId="{DAA9A2E9-A6E3-4FC9-93AA-47B807AB59A7}" srcOrd="1" destOrd="0" presId="urn:microsoft.com/office/officeart/2005/8/layout/radial6"/>
    <dgm:cxn modelId="{A4E78BEF-4B19-45FF-B244-714F6A47C16E}" type="presParOf" srcId="{4A91D44B-7A1D-48A8-BA9A-25DEDF6F51C1}" destId="{EEE52084-47E4-4725-A03F-1F1613537D25}" srcOrd="2" destOrd="0" presId="urn:microsoft.com/office/officeart/2005/8/layout/radial6"/>
    <dgm:cxn modelId="{0662049E-3684-4134-94D4-21E930EFDD37}" type="presParOf" srcId="{4A91D44B-7A1D-48A8-BA9A-25DEDF6F51C1}" destId="{359EFF16-63C0-4F82-9BBC-BC38418977CB}" srcOrd="3" destOrd="0" presId="urn:microsoft.com/office/officeart/2005/8/layout/radial6"/>
    <dgm:cxn modelId="{D2B34044-624B-4A34-A733-A4C16A0DBD4E}" type="presParOf" srcId="{4A91D44B-7A1D-48A8-BA9A-25DEDF6F51C1}" destId="{6430CFB6-AAC2-4149-959A-115CC258B4E4}" srcOrd="4" destOrd="0" presId="urn:microsoft.com/office/officeart/2005/8/layout/radial6"/>
    <dgm:cxn modelId="{1CC306A9-CD79-45F6-B0E1-BDF8130185B7}" type="presParOf" srcId="{4A91D44B-7A1D-48A8-BA9A-25DEDF6F51C1}" destId="{AF113DF9-57BD-4F43-9616-DC173C3641E0}" srcOrd="5" destOrd="0" presId="urn:microsoft.com/office/officeart/2005/8/layout/radial6"/>
    <dgm:cxn modelId="{3CE9E08E-3670-4A8B-81A3-FC4E1C14FE62}" type="presParOf" srcId="{4A91D44B-7A1D-48A8-BA9A-25DEDF6F51C1}" destId="{CCBD982B-D1B4-41D3-868E-55520E909D99}" srcOrd="6" destOrd="0" presId="urn:microsoft.com/office/officeart/2005/8/layout/radial6"/>
    <dgm:cxn modelId="{D3C7D9B3-4844-4878-BC7F-46C73DA04221}" type="presParOf" srcId="{4A91D44B-7A1D-48A8-BA9A-25DEDF6F51C1}" destId="{9B6F7DCE-7DA0-4F24-A7DA-3016BA2248DD}" srcOrd="7" destOrd="0" presId="urn:microsoft.com/office/officeart/2005/8/layout/radial6"/>
    <dgm:cxn modelId="{8E437ACF-54B9-4BD0-9D92-4A2845CD3BD3}" type="presParOf" srcId="{4A91D44B-7A1D-48A8-BA9A-25DEDF6F51C1}" destId="{F8C7E160-8496-4FAC-B0C6-D581FBAE01EE}" srcOrd="8" destOrd="0" presId="urn:microsoft.com/office/officeart/2005/8/layout/radial6"/>
    <dgm:cxn modelId="{9DD2782F-7DB7-485A-9060-DF1901022202}" type="presParOf" srcId="{4A91D44B-7A1D-48A8-BA9A-25DEDF6F51C1}" destId="{0D972884-22E4-48C1-9AD8-4FAA9DEC603C}" srcOrd="9" destOrd="0" presId="urn:microsoft.com/office/officeart/2005/8/layout/radial6"/>
    <dgm:cxn modelId="{AFE83514-2DCF-45E9-A8CB-E4026493872C}" type="presParOf" srcId="{4A91D44B-7A1D-48A8-BA9A-25DEDF6F51C1}" destId="{04355CB2-056B-4A98-845A-617BA48411A5}" srcOrd="10" destOrd="0" presId="urn:microsoft.com/office/officeart/2005/8/layout/radial6"/>
    <dgm:cxn modelId="{7BC8DE6A-9E2D-4602-8C2C-3AFFFEA1A82A}" type="presParOf" srcId="{4A91D44B-7A1D-48A8-BA9A-25DEDF6F51C1}" destId="{F1DDD35C-A9EA-4420-A2F0-DEE6B61F9484}" srcOrd="11" destOrd="0" presId="urn:microsoft.com/office/officeart/2005/8/layout/radial6"/>
    <dgm:cxn modelId="{4C79109A-6989-4533-B880-27476D47D401}" type="presParOf" srcId="{4A91D44B-7A1D-48A8-BA9A-25DEDF6F51C1}" destId="{3D4B72A7-89FE-4E76-81E5-73D71947B00D}"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CCC9F-F2F6-4F88-96BD-918BE6C7F7B3}">
      <dsp:nvSpPr>
        <dsp:cNvPr id="0" name=""/>
        <dsp:cNvSpPr/>
      </dsp:nvSpPr>
      <dsp:spPr>
        <a:xfrm>
          <a:off x="6727654" y="879184"/>
          <a:ext cx="2328938" cy="23293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BE9CCB-8C51-45A5-9F02-41E5C21A2744}">
      <dsp:nvSpPr>
        <dsp:cNvPr id="0" name=""/>
        <dsp:cNvSpPr/>
      </dsp:nvSpPr>
      <dsp:spPr>
        <a:xfrm>
          <a:off x="6804982" y="956843"/>
          <a:ext cx="2174282" cy="217405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Electronics</a:t>
          </a:r>
        </a:p>
      </dsp:txBody>
      <dsp:txXfrm>
        <a:off x="7115810" y="1267481"/>
        <a:ext cx="1552625" cy="1552776"/>
      </dsp:txXfrm>
    </dsp:sp>
    <dsp:sp modelId="{754823B6-B9DE-4901-8ED2-77D6907840AE}">
      <dsp:nvSpPr>
        <dsp:cNvPr id="0" name=""/>
        <dsp:cNvSpPr/>
      </dsp:nvSpPr>
      <dsp:spPr>
        <a:xfrm rot="2700000">
          <a:off x="4323434" y="882000"/>
          <a:ext cx="2323328" cy="232332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7BE12C-B05E-4BE2-98DE-3AC733A043A7}">
      <dsp:nvSpPr>
        <dsp:cNvPr id="0" name=""/>
        <dsp:cNvSpPr/>
      </dsp:nvSpPr>
      <dsp:spPr>
        <a:xfrm>
          <a:off x="4397957" y="956843"/>
          <a:ext cx="2174282" cy="217405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Actuator Joint</a:t>
          </a:r>
        </a:p>
      </dsp:txBody>
      <dsp:txXfrm>
        <a:off x="4708785" y="1267481"/>
        <a:ext cx="1552625" cy="1552776"/>
      </dsp:txXfrm>
    </dsp:sp>
    <dsp:sp modelId="{6C4C6DD1-E90C-4B0C-ABD8-D3D1907E1EFA}">
      <dsp:nvSpPr>
        <dsp:cNvPr id="0" name=""/>
        <dsp:cNvSpPr/>
      </dsp:nvSpPr>
      <dsp:spPr>
        <a:xfrm rot="2700000">
          <a:off x="1916409" y="882000"/>
          <a:ext cx="2323328" cy="232332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CBCF6A-1A0F-472B-952B-A87ABD71D277}">
      <dsp:nvSpPr>
        <dsp:cNvPr id="0" name=""/>
        <dsp:cNvSpPr/>
      </dsp:nvSpPr>
      <dsp:spPr>
        <a:xfrm>
          <a:off x="1990933" y="956843"/>
          <a:ext cx="2174282" cy="217405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Linear Actuators</a:t>
          </a:r>
        </a:p>
      </dsp:txBody>
      <dsp:txXfrm>
        <a:off x="2301761" y="1267481"/>
        <a:ext cx="1552625" cy="1552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B72A7-89FE-4E76-81E5-73D71947B00D}">
      <dsp:nvSpPr>
        <dsp:cNvPr id="0" name=""/>
        <dsp:cNvSpPr/>
      </dsp:nvSpPr>
      <dsp:spPr>
        <a:xfrm>
          <a:off x="2493493" y="576579"/>
          <a:ext cx="3849070" cy="3849070"/>
        </a:xfrm>
        <a:prstGeom prst="blockArc">
          <a:avLst>
            <a:gd name="adj1" fmla="val 10800000"/>
            <a:gd name="adj2" fmla="val 16200000"/>
            <a:gd name="adj3" fmla="val 4644"/>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D972884-22E4-48C1-9AD8-4FAA9DEC603C}">
      <dsp:nvSpPr>
        <dsp:cNvPr id="0" name=""/>
        <dsp:cNvSpPr/>
      </dsp:nvSpPr>
      <dsp:spPr>
        <a:xfrm>
          <a:off x="2493493" y="576579"/>
          <a:ext cx="3849070" cy="3849070"/>
        </a:xfrm>
        <a:prstGeom prst="blockArc">
          <a:avLst>
            <a:gd name="adj1" fmla="val 5400000"/>
            <a:gd name="adj2" fmla="val 10800000"/>
            <a:gd name="adj3" fmla="val 4644"/>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CBD982B-D1B4-41D3-868E-55520E909D99}">
      <dsp:nvSpPr>
        <dsp:cNvPr id="0" name=""/>
        <dsp:cNvSpPr/>
      </dsp:nvSpPr>
      <dsp:spPr>
        <a:xfrm>
          <a:off x="2493493" y="576579"/>
          <a:ext cx="3849070" cy="3849070"/>
        </a:xfrm>
        <a:prstGeom prst="blockArc">
          <a:avLst>
            <a:gd name="adj1" fmla="val 0"/>
            <a:gd name="adj2" fmla="val 5400000"/>
            <a:gd name="adj3" fmla="val 4644"/>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59EFF16-63C0-4F82-9BBC-BC38418977CB}">
      <dsp:nvSpPr>
        <dsp:cNvPr id="0" name=""/>
        <dsp:cNvSpPr/>
      </dsp:nvSpPr>
      <dsp:spPr>
        <a:xfrm>
          <a:off x="2493493" y="576579"/>
          <a:ext cx="3849070" cy="3849070"/>
        </a:xfrm>
        <a:prstGeom prst="blockArc">
          <a:avLst>
            <a:gd name="adj1" fmla="val 16200000"/>
            <a:gd name="adj2" fmla="val 0"/>
            <a:gd name="adj3" fmla="val 4644"/>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3881D39-99EC-4703-AF4C-600C4EEB406C}">
      <dsp:nvSpPr>
        <dsp:cNvPr id="0" name=""/>
        <dsp:cNvSpPr/>
      </dsp:nvSpPr>
      <dsp:spPr>
        <a:xfrm>
          <a:off x="3531403" y="1614488"/>
          <a:ext cx="1773251" cy="1773251"/>
        </a:xfrm>
        <a:prstGeom prst="ellipse">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Leveling Functions</a:t>
          </a:r>
        </a:p>
      </dsp:txBody>
      <dsp:txXfrm>
        <a:off x="3791090" y="1874175"/>
        <a:ext cx="1253877" cy="1253877"/>
      </dsp:txXfrm>
    </dsp:sp>
    <dsp:sp modelId="{DAA9A2E9-A6E3-4FC9-93AA-47B807AB59A7}">
      <dsp:nvSpPr>
        <dsp:cNvPr id="0" name=""/>
        <dsp:cNvSpPr/>
      </dsp:nvSpPr>
      <dsp:spPr>
        <a:xfrm>
          <a:off x="3797390" y="627"/>
          <a:ext cx="1241276" cy="1241276"/>
        </a:xfrm>
        <a:prstGeom prst="ellipse">
          <a:avLst/>
        </a:prstGeom>
        <a:solidFill>
          <a:srgbClr val="0B3D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Sense</a:t>
          </a:r>
        </a:p>
      </dsp:txBody>
      <dsp:txXfrm>
        <a:off x="3979171" y="182408"/>
        <a:ext cx="877714" cy="877714"/>
      </dsp:txXfrm>
    </dsp:sp>
    <dsp:sp modelId="{6430CFB6-AAC2-4149-959A-115CC258B4E4}">
      <dsp:nvSpPr>
        <dsp:cNvPr id="0" name=""/>
        <dsp:cNvSpPr/>
      </dsp:nvSpPr>
      <dsp:spPr>
        <a:xfrm>
          <a:off x="5677239" y="1880476"/>
          <a:ext cx="1241276" cy="1241276"/>
        </a:xfrm>
        <a:prstGeom prst="ellipse">
          <a:avLst/>
        </a:prstGeom>
        <a:solidFill>
          <a:srgbClr val="0B3D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Power</a:t>
          </a:r>
        </a:p>
      </dsp:txBody>
      <dsp:txXfrm>
        <a:off x="5859020" y="2062257"/>
        <a:ext cx="877714" cy="877714"/>
      </dsp:txXfrm>
    </dsp:sp>
    <dsp:sp modelId="{9B6F7DCE-7DA0-4F24-A7DA-3016BA2248DD}">
      <dsp:nvSpPr>
        <dsp:cNvPr id="0" name=""/>
        <dsp:cNvSpPr/>
      </dsp:nvSpPr>
      <dsp:spPr>
        <a:xfrm>
          <a:off x="3797390" y="3760325"/>
          <a:ext cx="1241276" cy="1241276"/>
        </a:xfrm>
        <a:prstGeom prst="ellipse">
          <a:avLst/>
        </a:prstGeom>
        <a:solidFill>
          <a:srgbClr val="0B3D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Lander</a:t>
          </a:r>
        </a:p>
      </dsp:txBody>
      <dsp:txXfrm>
        <a:off x="3979171" y="3942106"/>
        <a:ext cx="877714" cy="877714"/>
      </dsp:txXfrm>
    </dsp:sp>
    <dsp:sp modelId="{04355CB2-056B-4A98-845A-617BA48411A5}">
      <dsp:nvSpPr>
        <dsp:cNvPr id="0" name=""/>
        <dsp:cNvSpPr/>
      </dsp:nvSpPr>
      <dsp:spPr>
        <a:xfrm>
          <a:off x="1917541" y="1880476"/>
          <a:ext cx="1241276" cy="1241276"/>
        </a:xfrm>
        <a:prstGeom prst="ellipse">
          <a:avLst/>
        </a:prstGeom>
        <a:solidFill>
          <a:srgbClr val="0B3D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solidFill>
            </a:rPr>
            <a:t>Motion</a:t>
          </a:r>
        </a:p>
      </dsp:txBody>
      <dsp:txXfrm>
        <a:off x="2099322" y="2062257"/>
        <a:ext cx="877714" cy="87771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C4309E-43E1-420A-AA95-F58901E76CC3}"/>
              </a:ext>
            </a:extLst>
          </p:cNvPr>
          <p:cNvSpPr>
            <a:spLocks noGrp="1"/>
          </p:cNvSpPr>
          <p:nvPr>
            <p:ph type="hdr" sz="quarter"/>
          </p:nvPr>
        </p:nvSpPr>
        <p:spPr>
          <a:xfrm>
            <a:off x="1" y="0"/>
            <a:ext cx="2119188" cy="466753"/>
          </a:xfrm>
          <a:prstGeom prst="rect">
            <a:avLst/>
          </a:prstGeom>
        </p:spPr>
        <p:txBody>
          <a:bodyPr vert="horz" lIns="93251" tIns="46625" rIns="93251" bIns="46625"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9A8AFB14-5787-4C1C-BD24-9600F21C2F2A}"/>
              </a:ext>
            </a:extLst>
          </p:cNvPr>
          <p:cNvSpPr>
            <a:spLocks noGrp="1"/>
          </p:cNvSpPr>
          <p:nvPr>
            <p:ph type="dt" sz="quarter" idx="1"/>
          </p:nvPr>
        </p:nvSpPr>
        <p:spPr>
          <a:xfrm>
            <a:off x="4897559" y="0"/>
            <a:ext cx="2117567" cy="466753"/>
          </a:xfrm>
          <a:prstGeom prst="rect">
            <a:avLst/>
          </a:prstGeom>
        </p:spPr>
        <p:txBody>
          <a:bodyPr vert="horz" lIns="93251" tIns="46625" rIns="93251" bIns="46625" rtlCol="0"/>
          <a:lstStyle>
            <a:lvl1pPr algn="r">
              <a:defRPr sz="1200"/>
            </a:lvl1pPr>
          </a:lstStyle>
          <a:p>
            <a:fld id="{966BD184-37E1-4742-AE25-1CFA8ACBB5C9}" type="datetimeFigureOut">
              <a:rPr lang="en-US" smtClean="0">
                <a:latin typeface="Arial" panose="020B0604020202020204" pitchFamily="34" charset="0"/>
              </a:rPr>
              <a:t>3/25/2021</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3C0A2E29-027F-4E7E-B2E2-F2BE77A843AA}"/>
              </a:ext>
            </a:extLst>
          </p:cNvPr>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4C30CEBB-1DD1-4DC5-9C6B-004DAF8D900F}"/>
              </a:ext>
            </a:extLst>
          </p:cNvPr>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r>
              <a:rPr lang="en-US">
                <a:latin typeface="Arial" panose="020B0604020202020204" pitchFamily="34" charset="0"/>
              </a:rPr>
              <a:t>smcconomy@eng.famu.fsu.edu</a:t>
            </a:r>
          </a:p>
          <a:p>
            <a:fld id="{B9D043DD-33FA-49E0-8B38-D3ED09ED1EFF}" type="slidenum">
              <a:rPr lang="en-US" smtClean="0">
                <a:latin typeface="Arial" panose="020B0604020202020204" pitchFamily="34" charset="0"/>
              </a:rPr>
              <a:t>‹#›</a:t>
            </a:fld>
            <a:endParaRPr lang="en-US">
              <a:latin typeface="Arial" panose="020B0604020202020204" pitchFamily="34" charset="0"/>
            </a:endParaRPr>
          </a:p>
        </p:txBody>
      </p:sp>
      <p:pic>
        <p:nvPicPr>
          <p:cNvPr id="6" name="Picture 5">
            <a:extLst>
              <a:ext uri="{FF2B5EF4-FFF2-40B4-BE49-F238E27FC236}">
                <a16:creationId xmlns:a16="http://schemas.microsoft.com/office/drawing/2014/main" id="{F1BDF5B3-2AD7-4A4F-AA26-58C03681A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64" y="86041"/>
            <a:ext cx="2199422" cy="504050"/>
          </a:xfrm>
          <a:prstGeom prst="rect">
            <a:avLst/>
          </a:prstGeom>
        </p:spPr>
      </p:pic>
    </p:spTree>
    <p:extLst>
      <p:ext uri="{BB962C8B-B14F-4D97-AF65-F5344CB8AC3E}">
        <p14:creationId xmlns:p14="http://schemas.microsoft.com/office/powerpoint/2010/main" val="43936842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60650" y="246431"/>
            <a:ext cx="4253490" cy="504051"/>
          </a:xfrm>
          <a:prstGeom prst="rect">
            <a:avLst/>
          </a:prstGeom>
        </p:spPr>
        <p:txBody>
          <a:bodyPr vert="horz" lIns="93251" tIns="46625" rIns="93251" bIns="46625" rtlCol="0"/>
          <a:lstStyle>
            <a:lvl1pPr algn="l">
              <a:defRPr sz="1200">
                <a:latin typeface="Arial" panose="020B0604020202020204" pitchFamily="34" charset="0"/>
              </a:defRPr>
            </a:lvl1pPr>
          </a:lstStyle>
          <a:p>
            <a:endParaRPr lang="en-US"/>
          </a:p>
        </p:txBody>
      </p:sp>
      <p:sp>
        <p:nvSpPr>
          <p:cNvPr id="4" name="Slide Image Placeholder 3"/>
          <p:cNvSpPr>
            <a:spLocks noGrp="1" noRot="1" noChangeAspect="1"/>
          </p:cNvSpPr>
          <p:nvPr>
            <p:ph type="sldImg" idx="2"/>
          </p:nvPr>
        </p:nvSpPr>
        <p:spPr>
          <a:xfrm>
            <a:off x="1776868" y="1128821"/>
            <a:ext cx="5137273" cy="2890264"/>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1776868" y="4122914"/>
            <a:ext cx="5137272" cy="3580645"/>
          </a:xfrm>
          <a:prstGeom prst="rect">
            <a:avLst/>
          </a:prstGeom>
        </p:spPr>
        <p:txBody>
          <a:bodyPr vert="horz" lIns="93251" tIns="46625" rIns="93251" bIns="466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atin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0A086033-69B6-40D0-B1C7-1A0098ADA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46446"/>
            <a:ext cx="2199422" cy="504050"/>
          </a:xfrm>
          <a:prstGeom prst="rect">
            <a:avLst/>
          </a:prstGeom>
        </p:spPr>
      </p:pic>
      <p:cxnSp>
        <p:nvCxnSpPr>
          <p:cNvPr id="10" name="Straight Connector 9">
            <a:extLst>
              <a:ext uri="{FF2B5EF4-FFF2-40B4-BE49-F238E27FC236}">
                <a16:creationId xmlns:a16="http://schemas.microsoft.com/office/drawing/2014/main" id="{2A421798-329D-4469-B5AD-64DAEE724F8B}"/>
              </a:ext>
            </a:extLst>
          </p:cNvPr>
          <p:cNvCxnSpPr>
            <a:cxnSpLocks/>
          </p:cNvCxnSpPr>
          <p:nvPr/>
        </p:nvCxnSpPr>
        <p:spPr>
          <a:xfrm>
            <a:off x="-350837" y="9969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244115-475A-4C47-8211-8069942A1DA9}"/>
              </a:ext>
            </a:extLst>
          </p:cNvPr>
          <p:cNvCxnSpPr>
            <a:cxnSpLocks/>
          </p:cNvCxnSpPr>
          <p:nvPr/>
        </p:nvCxnSpPr>
        <p:spPr>
          <a:xfrm>
            <a:off x="-350837" y="78041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6403A-F7B1-441C-AD33-FC9BC4994CBB}"/>
              </a:ext>
            </a:extLst>
          </p:cNvPr>
          <p:cNvCxnSpPr>
            <a:cxnSpLocks/>
          </p:cNvCxnSpPr>
          <p:nvPr/>
        </p:nvCxnSpPr>
        <p:spPr>
          <a:xfrm>
            <a:off x="1676400" y="996950"/>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E1B8D0E1-9217-4F2E-89FC-77C471E53A2A}"/>
              </a:ext>
            </a:extLst>
          </p:cNvPr>
          <p:cNvSpPr>
            <a:spLocks noGrp="1"/>
          </p:cNvSpPr>
          <p:nvPr>
            <p:ph type="sldNum" sz="quarter" idx="5"/>
          </p:nvPr>
        </p:nvSpPr>
        <p:spPr>
          <a:xfrm>
            <a:off x="3975100" y="8836025"/>
            <a:ext cx="3040063" cy="466725"/>
          </a:xfrm>
          <a:prstGeom prst="rect">
            <a:avLst/>
          </a:prstGeom>
        </p:spPr>
        <p:txBody>
          <a:bodyPr vert="horz" lIns="91440" tIns="45720" rIns="91440" bIns="45720" rtlCol="0" anchor="b"/>
          <a:lstStyle>
            <a:lvl1pPr algn="r">
              <a:defRPr sz="1200">
                <a:latin typeface="Arial" panose="020B0604020202020204" pitchFamily="34" charset="0"/>
              </a:defRPr>
            </a:lvl1pPr>
          </a:lstStyle>
          <a:p>
            <a:fld id="{2764C166-993A-466E-8B1C-D264331CEF04}" type="slidenum">
              <a:rPr lang="en-US" smtClean="0"/>
              <a:pPr/>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7213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15</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4420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16</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24834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17</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2275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18</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5200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19</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5145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20</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14532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21</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3593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22</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84410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23</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5177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7439A1-7F69-422A-B352-D2A11281BB3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6F942B7-5E8A-40D5-92D7-8CE20B54C94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24</a:t>
            </a:fld>
            <a:endParaRPr lang="en-US"/>
          </a:p>
        </p:txBody>
      </p:sp>
      <p:sp>
        <p:nvSpPr>
          <p:cNvPr id="4" name="Header Placeholder 3">
            <a:extLst>
              <a:ext uri="{FF2B5EF4-FFF2-40B4-BE49-F238E27FC236}">
                <a16:creationId xmlns:a16="http://schemas.microsoft.com/office/drawing/2014/main" id="{018E281B-57C0-4598-8696-FDDF6D14CAD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7495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2722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25</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727874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26</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5718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27</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04263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28</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8241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29</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2115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30</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46513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31</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81385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32</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08149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33</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25783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34</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6106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80696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35</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3583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3E4AD71-DC17-4E48-98FF-8689F67209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143A84-1D0B-48DD-B0B4-097A26BC40D9}"/>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37</a:t>
            </a:fld>
            <a:endParaRPr lang="en-US"/>
          </a:p>
        </p:txBody>
      </p:sp>
      <p:sp>
        <p:nvSpPr>
          <p:cNvPr id="4" name="Header Placeholder 3">
            <a:extLst>
              <a:ext uri="{FF2B5EF4-FFF2-40B4-BE49-F238E27FC236}">
                <a16:creationId xmlns:a16="http://schemas.microsoft.com/office/drawing/2014/main" id="{E56EA30B-EE3E-481A-AC80-E881FAC7863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95504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38</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05564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39</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18818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40</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41160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smcconomy@eng.famu.fsu.edu</a:t>
            </a:r>
          </a:p>
          <a:p>
            <a:pPr marL="0" marR="0" lvl="0" indent="0" algn="r" defTabSz="914400" rtl="0" eaLnBrk="1" fontAlgn="auto" latinLnBrk="0" hangingPunct="1">
              <a:lnSpc>
                <a:spcPct val="100000"/>
              </a:lnSpc>
              <a:spcBef>
                <a:spcPts val="0"/>
              </a:spcBef>
              <a:spcAft>
                <a:spcPts val="0"/>
              </a:spcAft>
              <a:buClrTx/>
              <a:buSzTx/>
              <a:buFontTx/>
              <a:buNone/>
              <a:tabLst/>
              <a:defRPr/>
            </a:pP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4799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43</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0836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44</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93638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45</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85124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46</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04799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7439A1-7F69-422A-B352-D2A11281BB3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6F942B7-5E8A-40D5-92D7-8CE20B54C94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a:t>
            </a:fld>
            <a:endParaRPr lang="en-US"/>
          </a:p>
        </p:txBody>
      </p:sp>
      <p:sp>
        <p:nvSpPr>
          <p:cNvPr id="4" name="Header Placeholder 3">
            <a:extLst>
              <a:ext uri="{FF2B5EF4-FFF2-40B4-BE49-F238E27FC236}">
                <a16:creationId xmlns:a16="http://schemas.microsoft.com/office/drawing/2014/main" id="{018E281B-57C0-4598-8696-FDDF6D14CAD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41307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7439A1-7F69-422A-B352-D2A11281BB3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6F942B7-5E8A-40D5-92D7-8CE20B54C94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47</a:t>
            </a:fld>
            <a:endParaRPr lang="en-US"/>
          </a:p>
        </p:txBody>
      </p:sp>
      <p:sp>
        <p:nvSpPr>
          <p:cNvPr id="4" name="Header Placeholder 3">
            <a:extLst>
              <a:ext uri="{FF2B5EF4-FFF2-40B4-BE49-F238E27FC236}">
                <a16:creationId xmlns:a16="http://schemas.microsoft.com/office/drawing/2014/main" id="{018E281B-57C0-4598-8696-FDDF6D14CAD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87776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48</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24302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50</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54108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51</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68807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customer requirements on both axis.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pPr/>
              <a:t>52</a:t>
            </a:fld>
            <a:endParaRPr lang="en-US"/>
          </a:p>
        </p:txBody>
      </p:sp>
    </p:spTree>
    <p:extLst>
      <p:ext uri="{BB962C8B-B14F-4D97-AF65-F5344CB8AC3E}">
        <p14:creationId xmlns:p14="http://schemas.microsoft.com/office/powerpoint/2010/main" val="2071851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These are customer requirements  . Used to get importance weight factor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pPr/>
              <a:t>53</a:t>
            </a:fld>
            <a:endParaRPr lang="en-US"/>
          </a:p>
        </p:txBody>
      </p:sp>
    </p:spTree>
    <p:extLst>
      <p:ext uri="{BB962C8B-B14F-4D97-AF65-F5344CB8AC3E}">
        <p14:creationId xmlns:p14="http://schemas.microsoft.com/office/powerpoint/2010/main" val="913249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engineering characteristics are derived from the functional decomposition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pPr/>
              <a:t>57</a:t>
            </a:fld>
            <a:endParaRPr lang="en-US"/>
          </a:p>
        </p:txBody>
      </p:sp>
    </p:spTree>
    <p:extLst>
      <p:ext uri="{BB962C8B-B14F-4D97-AF65-F5344CB8AC3E}">
        <p14:creationId xmlns:p14="http://schemas.microsoft.com/office/powerpoint/2010/main" val="3509532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63</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52246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Remember to say that all the concepts get information from the onboard IMU during the presentation</a:t>
            </a:r>
          </a:p>
        </p:txBody>
      </p:sp>
      <p:sp>
        <p:nvSpPr>
          <p:cNvPr id="5" name="Footer Placeholder 4">
            <a:extLst>
              <a:ext uri="{FF2B5EF4-FFF2-40B4-BE49-F238E27FC236}">
                <a16:creationId xmlns:a16="http://schemas.microsoft.com/office/drawing/2014/main" id="{B07439A1-7F69-422A-B352-D2A11281BB3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6F942B7-5E8A-40D5-92D7-8CE20B54C94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64</a:t>
            </a:fld>
            <a:endParaRPr lang="en-US"/>
          </a:p>
        </p:txBody>
      </p:sp>
      <p:sp>
        <p:nvSpPr>
          <p:cNvPr id="4" name="Header Placeholder 3">
            <a:extLst>
              <a:ext uri="{FF2B5EF4-FFF2-40B4-BE49-F238E27FC236}">
                <a16:creationId xmlns:a16="http://schemas.microsoft.com/office/drawing/2014/main" id="{018E281B-57C0-4598-8696-FDDF6D14CAD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02336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pPr/>
              <a:t>68</a:t>
            </a:fld>
            <a:endParaRPr lang="en-US"/>
          </a:p>
        </p:txBody>
      </p:sp>
    </p:spTree>
    <p:extLst>
      <p:ext uri="{BB962C8B-B14F-4D97-AF65-F5344CB8AC3E}">
        <p14:creationId xmlns:p14="http://schemas.microsoft.com/office/powerpoint/2010/main" val="212551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30422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69</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52783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11</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4663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7439A1-7F69-422A-B352-D2A11281BB3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6F942B7-5E8A-40D5-92D7-8CE20B54C94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12</a:t>
            </a:fld>
            <a:endParaRPr lang="en-US"/>
          </a:p>
        </p:txBody>
      </p:sp>
      <p:sp>
        <p:nvSpPr>
          <p:cNvPr id="4" name="Header Placeholder 3">
            <a:extLst>
              <a:ext uri="{FF2B5EF4-FFF2-40B4-BE49-F238E27FC236}">
                <a16:creationId xmlns:a16="http://schemas.microsoft.com/office/drawing/2014/main" id="{018E281B-57C0-4598-8696-FDDF6D14CAD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93011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13</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88169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14</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933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alphaModFix amt="10000"/>
            <a:lum/>
          </a:blip>
          <a:srcRect/>
          <a:stretch>
            <a:fillRect b="135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rial" panose="020B0604020202020204" pitchFamily="34" charset="0"/>
            </a:endParaRPr>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6" r:id="rId3"/>
    <p:sldLayoutId id="2147483681" r:id="rId4"/>
    <p:sldLayoutId id="2147483672" r:id="rId5"/>
    <p:sldLayoutId id="2147483662" r:id="rId6"/>
    <p:sldLayoutId id="2147483664" r:id="rId7"/>
    <p:sldLayoutId id="2147483665" r:id="rId8"/>
    <p:sldLayoutId id="2147483668" r:id="rId9"/>
    <p:sldLayoutId id="2147483669"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70" r:id="rId19"/>
    <p:sldLayoutId id="2147483671" r:id="rId20"/>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26" Type="http://schemas.openxmlformats.org/officeDocument/2006/relationships/slide" Target="slide47.xml"/><Relationship Id="rId3" Type="http://schemas.openxmlformats.org/officeDocument/2006/relationships/image" Target="../media/image47.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50.svg"/><Relationship Id="rId17" Type="http://schemas.openxmlformats.org/officeDocument/2006/relationships/image" Target="../media/image19.png"/><Relationship Id="rId25" Type="http://schemas.openxmlformats.org/officeDocument/2006/relationships/image" Target="../media/image53.png"/><Relationship Id="rId2" Type="http://schemas.openxmlformats.org/officeDocument/2006/relationships/image" Target="../media/image52.png"/><Relationship Id="rId16" Type="http://schemas.openxmlformats.org/officeDocument/2006/relationships/image" Target="../media/image28.svg"/><Relationship Id="rId20"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9.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27.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48.sv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slide" Target="slide36.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9.png"/><Relationship Id="rId18" Type="http://schemas.openxmlformats.org/officeDocument/2006/relationships/image" Target="../media/image28.svg"/><Relationship Id="rId26" Type="http://schemas.openxmlformats.org/officeDocument/2006/relationships/slide" Target="slide10.xml"/><Relationship Id="rId3" Type="http://schemas.openxmlformats.org/officeDocument/2006/relationships/image" Target="../media/image54.png"/><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27.png"/><Relationship Id="rId25" Type="http://schemas.openxmlformats.org/officeDocument/2006/relationships/slide" Target="slide4.xml"/><Relationship Id="rId2" Type="http://schemas.openxmlformats.org/officeDocument/2006/relationships/notesSlide" Target="../notesSlides/notesSlide6.xml"/><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image" Target="../media/image48.svg"/><Relationship Id="rId11" Type="http://schemas.openxmlformats.org/officeDocument/2006/relationships/image" Target="../media/image11.png"/><Relationship Id="rId24" Type="http://schemas.openxmlformats.org/officeDocument/2006/relationships/slide" Target="slide36.xml"/><Relationship Id="rId5" Type="http://schemas.openxmlformats.org/officeDocument/2006/relationships/image" Target="../media/image47.png"/><Relationship Id="rId15" Type="http://schemas.openxmlformats.org/officeDocument/2006/relationships/image" Target="../media/image15.png"/><Relationship Id="rId23" Type="http://schemas.openxmlformats.org/officeDocument/2006/relationships/slide" Target="slide46.xml"/><Relationship Id="rId10" Type="http://schemas.openxmlformats.org/officeDocument/2006/relationships/image" Target="../media/image10.svg"/><Relationship Id="rId19"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50.svg"/><Relationship Id="rId22" Type="http://schemas.openxmlformats.org/officeDocument/2006/relationships/slide" Target="slide3.xml"/><Relationship Id="rId27" Type="http://schemas.openxmlformats.org/officeDocument/2006/relationships/slide" Target="slide47.xml"/></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7.png"/><Relationship Id="rId18" Type="http://schemas.openxmlformats.org/officeDocument/2006/relationships/image" Target="../media/image20.svg"/><Relationship Id="rId3" Type="http://schemas.openxmlformats.org/officeDocument/2006/relationships/image" Target="../media/image55.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5" Type="http://schemas.openxmlformats.org/officeDocument/2006/relationships/slide" Target="slide47.xml"/><Relationship Id="rId2" Type="http://schemas.openxmlformats.org/officeDocument/2006/relationships/notesSlide" Target="../notesSlides/notesSlide7.xml"/><Relationship Id="rId16" Type="http://schemas.openxmlformats.org/officeDocument/2006/relationships/image" Target="../media/image28.svg"/><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27.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58.svg"/><Relationship Id="rId22" Type="http://schemas.openxmlformats.org/officeDocument/2006/relationships/slide" Target="slide36.xml"/></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slide" Target="slide36.xml"/><Relationship Id="rId26" Type="http://schemas.openxmlformats.org/officeDocument/2006/relationships/image" Target="../media/image60.png"/><Relationship Id="rId3" Type="http://schemas.openxmlformats.org/officeDocument/2006/relationships/image" Target="../media/image55.png"/><Relationship Id="rId21"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slide" Target="slide46.xml"/><Relationship Id="rId25" Type="http://schemas.openxmlformats.org/officeDocument/2006/relationships/slide" Target="slide47.xml"/><Relationship Id="rId2" Type="http://schemas.openxmlformats.org/officeDocument/2006/relationships/notesSlide" Target="../notesSlides/notesSlide8.xml"/><Relationship Id="rId16" Type="http://schemas.openxmlformats.org/officeDocument/2006/relationships/slide" Target="slide3.xml"/><Relationship Id="rId20" Type="http://schemas.openxmlformats.org/officeDocument/2006/relationships/slide" Target="slide4.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58.svg"/><Relationship Id="rId5" Type="http://schemas.openxmlformats.org/officeDocument/2006/relationships/image" Target="../media/image7.png"/><Relationship Id="rId15" Type="http://schemas.openxmlformats.org/officeDocument/2006/relationships/slide" Target="slide69.xml"/><Relationship Id="rId23" Type="http://schemas.openxmlformats.org/officeDocument/2006/relationships/image" Target="../media/image57.png"/><Relationship Id="rId28" Type="http://schemas.openxmlformats.org/officeDocument/2006/relationships/image" Target="../media/image52.png"/><Relationship Id="rId10" Type="http://schemas.openxmlformats.org/officeDocument/2006/relationships/image" Target="../media/image12.svg"/><Relationship Id="rId19" Type="http://schemas.openxmlformats.org/officeDocument/2006/relationships/slide" Target="slide10.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image" Target="../media/image59.svg"/><Relationship Id="rId27"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slide" Target="slide3.xml"/><Relationship Id="rId26" Type="http://schemas.openxmlformats.org/officeDocument/2006/relationships/image" Target="../media/image58.svg"/><Relationship Id="rId3" Type="http://schemas.openxmlformats.org/officeDocument/2006/relationships/image" Target="../media/image60.png"/><Relationship Id="rId21" Type="http://schemas.openxmlformats.org/officeDocument/2006/relationships/slide" Target="slide10.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slide" Target="slide69.xml"/><Relationship Id="rId25"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image" Target="../media/image28.svg"/><Relationship Id="rId20" Type="http://schemas.openxmlformats.org/officeDocument/2006/relationships/slide" Target="slide36.xml"/><Relationship Id="rId1" Type="http://schemas.openxmlformats.org/officeDocument/2006/relationships/slideLayout" Target="../slideLayouts/slideLayout6.xml"/><Relationship Id="rId6" Type="http://schemas.openxmlformats.org/officeDocument/2006/relationships/image" Target="../media/image56.svg"/><Relationship Id="rId11" Type="http://schemas.openxmlformats.org/officeDocument/2006/relationships/image" Target="../media/image11.png"/><Relationship Id="rId24" Type="http://schemas.openxmlformats.org/officeDocument/2006/relationships/image" Target="../media/image59.svg"/><Relationship Id="rId5" Type="http://schemas.openxmlformats.org/officeDocument/2006/relationships/image" Target="../media/image55.png"/><Relationship Id="rId15" Type="http://schemas.openxmlformats.org/officeDocument/2006/relationships/image" Target="../media/image27.png"/><Relationship Id="rId23" Type="http://schemas.openxmlformats.org/officeDocument/2006/relationships/image" Target="../media/image19.png"/><Relationship Id="rId10" Type="http://schemas.openxmlformats.org/officeDocument/2006/relationships/image" Target="../media/image10.svg"/><Relationship Id="rId19" Type="http://schemas.openxmlformats.org/officeDocument/2006/relationships/slide" Target="slide46.xml"/><Relationship Id="rId4" Type="http://schemas.microsoft.com/office/2007/relationships/hdphoto" Target="../media/hdphoto2.wdp"/><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4.xml"/><Relationship Id="rId27" Type="http://schemas.openxmlformats.org/officeDocument/2006/relationships/slide" Target="slide47.xml"/></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svg"/><Relationship Id="rId26" Type="http://schemas.openxmlformats.org/officeDocument/2006/relationships/slide" Target="slide10.xml"/><Relationship Id="rId3" Type="http://schemas.openxmlformats.org/officeDocument/2006/relationships/image" Target="../media/image55.png"/><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4.xml"/><Relationship Id="rId2" Type="http://schemas.openxmlformats.org/officeDocument/2006/relationships/notesSlide" Target="../notesSlides/notesSlide10.xml"/><Relationship Id="rId16" Type="http://schemas.openxmlformats.org/officeDocument/2006/relationships/image" Target="../media/image28.svg"/><Relationship Id="rId20" Type="http://schemas.openxmlformats.org/officeDocument/2006/relationships/image" Target="../media/image58.svg"/><Relationship Id="rId29" Type="http://schemas.openxmlformats.org/officeDocument/2006/relationships/slide" Target="slide47.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36.xml"/><Relationship Id="rId5" Type="http://schemas.openxmlformats.org/officeDocument/2006/relationships/image" Target="../media/image61.png"/><Relationship Id="rId15" Type="http://schemas.openxmlformats.org/officeDocument/2006/relationships/image" Target="../media/image27.png"/><Relationship Id="rId23" Type="http://schemas.openxmlformats.org/officeDocument/2006/relationships/slide" Target="slide46.xml"/><Relationship Id="rId28" Type="http://schemas.microsoft.com/office/2007/relationships/hdphoto" Target="../media/hdphoto4.wdp"/><Relationship Id="rId10" Type="http://schemas.openxmlformats.org/officeDocument/2006/relationships/image" Target="../media/image10.svg"/><Relationship Id="rId19"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3.xml"/><Relationship Id="rId27"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57.png"/><Relationship Id="rId26" Type="http://schemas.openxmlformats.org/officeDocument/2006/relationships/slide" Target="slide8.xml"/><Relationship Id="rId3" Type="http://schemas.openxmlformats.org/officeDocument/2006/relationships/image" Target="../media/image52.png"/><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20.svg"/><Relationship Id="rId25" Type="http://schemas.openxmlformats.org/officeDocument/2006/relationships/slide" Target="slide10.xml"/><Relationship Id="rId2" Type="http://schemas.openxmlformats.org/officeDocument/2006/relationships/notesSlide" Target="../notesSlides/notesSlide11.xml"/><Relationship Id="rId16" Type="http://schemas.openxmlformats.org/officeDocument/2006/relationships/image" Target="../media/image19.png"/><Relationship Id="rId20" Type="http://schemas.openxmlformats.org/officeDocument/2006/relationships/slide" Target="slide69.xml"/><Relationship Id="rId29" Type="http://schemas.openxmlformats.org/officeDocument/2006/relationships/slide" Target="slide47.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slide" Target="slide4.xml"/><Relationship Id="rId5" Type="http://schemas.openxmlformats.org/officeDocument/2006/relationships/image" Target="../media/image56.svg"/><Relationship Id="rId15" Type="http://schemas.openxmlformats.org/officeDocument/2006/relationships/image" Target="../media/image28.svg"/><Relationship Id="rId23" Type="http://schemas.openxmlformats.org/officeDocument/2006/relationships/slide" Target="slide36.xml"/><Relationship Id="rId28" Type="http://schemas.microsoft.com/office/2007/relationships/hdphoto" Target="../media/hdphoto5.wdp"/><Relationship Id="rId10" Type="http://schemas.openxmlformats.org/officeDocument/2006/relationships/image" Target="../media/image11.png"/><Relationship Id="rId19" Type="http://schemas.openxmlformats.org/officeDocument/2006/relationships/image" Target="../media/image58.svg"/><Relationship Id="rId4" Type="http://schemas.openxmlformats.org/officeDocument/2006/relationships/image" Target="../media/image55.png"/><Relationship Id="rId9" Type="http://schemas.openxmlformats.org/officeDocument/2006/relationships/image" Target="../media/image10.svg"/><Relationship Id="rId14" Type="http://schemas.openxmlformats.org/officeDocument/2006/relationships/image" Target="../media/image27.png"/><Relationship Id="rId22" Type="http://schemas.openxmlformats.org/officeDocument/2006/relationships/slide" Target="slide46.xml"/><Relationship Id="rId27"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58.svg"/><Relationship Id="rId26" Type="http://schemas.openxmlformats.org/officeDocument/2006/relationships/slide" Target="slide47.xml"/><Relationship Id="rId3" Type="http://schemas.openxmlformats.org/officeDocument/2006/relationships/image" Target="../media/image55.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57.png"/><Relationship Id="rId25" Type="http://schemas.openxmlformats.org/officeDocument/2006/relationships/slide" Target="slide8.xml"/><Relationship Id="rId2" Type="http://schemas.openxmlformats.org/officeDocument/2006/relationships/notesSlide" Target="../notesSlides/notesSlide12.xml"/><Relationship Id="rId16" Type="http://schemas.openxmlformats.org/officeDocument/2006/relationships/image" Target="../media/image20.svg"/><Relationship Id="rId20" Type="http://schemas.openxmlformats.org/officeDocument/2006/relationships/slide" Target="slide3.xml"/><Relationship Id="rId29"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19.png"/><Relationship Id="rId23" Type="http://schemas.openxmlformats.org/officeDocument/2006/relationships/slide" Target="slide4.xml"/><Relationship Id="rId28" Type="http://schemas.microsoft.com/office/2007/relationships/hdphoto" Target="../media/hdphoto6.wdp"/><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slide" Target="slide36.xml"/><Relationship Id="rId27"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svg"/><Relationship Id="rId26" Type="http://schemas.openxmlformats.org/officeDocument/2006/relationships/slide" Target="slide47.xml"/><Relationship Id="rId3" Type="http://schemas.openxmlformats.org/officeDocument/2006/relationships/image" Target="../media/image52.png"/><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10.xml"/><Relationship Id="rId2" Type="http://schemas.openxmlformats.org/officeDocument/2006/relationships/notesSlide" Target="../notesSlides/notesSlide13.xml"/><Relationship Id="rId16" Type="http://schemas.openxmlformats.org/officeDocument/2006/relationships/image" Target="../media/image28.svg"/><Relationship Id="rId20" Type="http://schemas.openxmlformats.org/officeDocument/2006/relationships/image" Target="../media/image58.svg"/><Relationship Id="rId1" Type="http://schemas.openxmlformats.org/officeDocument/2006/relationships/slideLayout" Target="../slideLayouts/slideLayout6.xml"/><Relationship Id="rId6" Type="http://schemas.openxmlformats.org/officeDocument/2006/relationships/image" Target="../media/image56.svg"/><Relationship Id="rId11" Type="http://schemas.openxmlformats.org/officeDocument/2006/relationships/image" Target="../media/image11.png"/><Relationship Id="rId24" Type="http://schemas.openxmlformats.org/officeDocument/2006/relationships/slide" Target="slide4.xml"/><Relationship Id="rId5" Type="http://schemas.openxmlformats.org/officeDocument/2006/relationships/image" Target="../media/image55.png"/><Relationship Id="rId15" Type="http://schemas.openxmlformats.org/officeDocument/2006/relationships/image" Target="../media/image27.png"/><Relationship Id="rId23" Type="http://schemas.openxmlformats.org/officeDocument/2006/relationships/slide" Target="slide46.xml"/><Relationship Id="rId10" Type="http://schemas.openxmlformats.org/officeDocument/2006/relationships/image" Target="../media/image10.svg"/><Relationship Id="rId19" Type="http://schemas.openxmlformats.org/officeDocument/2006/relationships/image" Target="../media/image57.png"/><Relationship Id="rId4" Type="http://schemas.openxmlformats.org/officeDocument/2006/relationships/slide" Target="slide36.xml"/><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svg"/><Relationship Id="rId26" Type="http://schemas.openxmlformats.org/officeDocument/2006/relationships/slide" Target="slide47.xml"/><Relationship Id="rId3" Type="http://schemas.openxmlformats.org/officeDocument/2006/relationships/image" Target="../media/image52.png"/><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10.xml"/><Relationship Id="rId2" Type="http://schemas.openxmlformats.org/officeDocument/2006/relationships/notesSlide" Target="../notesSlides/notesSlide14.xml"/><Relationship Id="rId16" Type="http://schemas.openxmlformats.org/officeDocument/2006/relationships/image" Target="../media/image28.svg"/><Relationship Id="rId20" Type="http://schemas.openxmlformats.org/officeDocument/2006/relationships/image" Target="../media/image58.svg"/><Relationship Id="rId1" Type="http://schemas.openxmlformats.org/officeDocument/2006/relationships/slideLayout" Target="../slideLayouts/slideLayout6.xml"/><Relationship Id="rId6" Type="http://schemas.openxmlformats.org/officeDocument/2006/relationships/image" Target="../media/image56.svg"/><Relationship Id="rId11" Type="http://schemas.openxmlformats.org/officeDocument/2006/relationships/image" Target="../media/image11.png"/><Relationship Id="rId24" Type="http://schemas.openxmlformats.org/officeDocument/2006/relationships/slide" Target="slide4.xml"/><Relationship Id="rId5" Type="http://schemas.openxmlformats.org/officeDocument/2006/relationships/image" Target="../media/image55.png"/><Relationship Id="rId15" Type="http://schemas.openxmlformats.org/officeDocument/2006/relationships/image" Target="../media/image27.png"/><Relationship Id="rId23" Type="http://schemas.openxmlformats.org/officeDocument/2006/relationships/slide" Target="slide46.xml"/><Relationship Id="rId10" Type="http://schemas.openxmlformats.org/officeDocument/2006/relationships/image" Target="../media/image10.svg"/><Relationship Id="rId19" Type="http://schemas.openxmlformats.org/officeDocument/2006/relationships/image" Target="../media/image57.png"/><Relationship Id="rId4" Type="http://schemas.openxmlformats.org/officeDocument/2006/relationships/slide" Target="slide36.xml"/><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slide" Target="slide47.xml"/><Relationship Id="rId3" Type="http://schemas.openxmlformats.org/officeDocument/2006/relationships/image" Target="../media/image4.png"/><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slide" Target="slide69.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slide" Target="slide4.xml"/><Relationship Id="rId5" Type="http://schemas.openxmlformats.org/officeDocument/2006/relationships/image" Target="../media/image6.jpeg"/><Relationship Id="rId15" Type="http://schemas.openxmlformats.org/officeDocument/2006/relationships/image" Target="../media/image16.svg"/><Relationship Id="rId23" Type="http://schemas.openxmlformats.org/officeDocument/2006/relationships/slide" Target="slide36.xml"/><Relationship Id="rId28" Type="http://schemas.openxmlformats.org/officeDocument/2006/relationships/image" Target="../media/image22.jpe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jpe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slide" Target="slide46.xml"/><Relationship Id="rId27"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svg"/><Relationship Id="rId26" Type="http://schemas.openxmlformats.org/officeDocument/2006/relationships/slide" Target="slide47.xml"/><Relationship Id="rId3" Type="http://schemas.openxmlformats.org/officeDocument/2006/relationships/image" Target="../media/image52.png"/><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10.xml"/><Relationship Id="rId2" Type="http://schemas.openxmlformats.org/officeDocument/2006/relationships/notesSlide" Target="../notesSlides/notesSlide15.xml"/><Relationship Id="rId16" Type="http://schemas.openxmlformats.org/officeDocument/2006/relationships/image" Target="../media/image28.svg"/><Relationship Id="rId20" Type="http://schemas.openxmlformats.org/officeDocument/2006/relationships/image" Target="../media/image58.svg"/><Relationship Id="rId1" Type="http://schemas.openxmlformats.org/officeDocument/2006/relationships/slideLayout" Target="../slideLayouts/slideLayout6.xml"/><Relationship Id="rId6" Type="http://schemas.openxmlformats.org/officeDocument/2006/relationships/image" Target="../media/image56.svg"/><Relationship Id="rId11" Type="http://schemas.openxmlformats.org/officeDocument/2006/relationships/image" Target="../media/image11.png"/><Relationship Id="rId24" Type="http://schemas.openxmlformats.org/officeDocument/2006/relationships/slide" Target="slide4.xml"/><Relationship Id="rId5" Type="http://schemas.openxmlformats.org/officeDocument/2006/relationships/image" Target="../media/image55.png"/><Relationship Id="rId15" Type="http://schemas.openxmlformats.org/officeDocument/2006/relationships/image" Target="../media/image27.png"/><Relationship Id="rId23" Type="http://schemas.openxmlformats.org/officeDocument/2006/relationships/slide" Target="slide46.xml"/><Relationship Id="rId28" Type="http://schemas.microsoft.com/office/2007/relationships/hdphoto" Target="../media/hdphoto7.wdp"/><Relationship Id="rId10" Type="http://schemas.openxmlformats.org/officeDocument/2006/relationships/image" Target="../media/image10.svg"/><Relationship Id="rId19" Type="http://schemas.openxmlformats.org/officeDocument/2006/relationships/image" Target="../media/image57.png"/><Relationship Id="rId4" Type="http://schemas.openxmlformats.org/officeDocument/2006/relationships/slide" Target="slide36.xml"/><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3.xml"/><Relationship Id="rId27"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svg"/><Relationship Id="rId26" Type="http://schemas.openxmlformats.org/officeDocument/2006/relationships/slide" Target="slide47.xml"/><Relationship Id="rId3" Type="http://schemas.openxmlformats.org/officeDocument/2006/relationships/image" Target="../media/image52.png"/><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10.xml"/><Relationship Id="rId2" Type="http://schemas.openxmlformats.org/officeDocument/2006/relationships/notesSlide" Target="../notesSlides/notesSlide16.xml"/><Relationship Id="rId16" Type="http://schemas.openxmlformats.org/officeDocument/2006/relationships/image" Target="../media/image28.svg"/><Relationship Id="rId20" Type="http://schemas.openxmlformats.org/officeDocument/2006/relationships/image" Target="../media/image58.svg"/><Relationship Id="rId1" Type="http://schemas.openxmlformats.org/officeDocument/2006/relationships/slideLayout" Target="../slideLayouts/slideLayout6.xml"/><Relationship Id="rId6" Type="http://schemas.openxmlformats.org/officeDocument/2006/relationships/image" Target="../media/image56.svg"/><Relationship Id="rId11" Type="http://schemas.openxmlformats.org/officeDocument/2006/relationships/image" Target="../media/image11.png"/><Relationship Id="rId24" Type="http://schemas.openxmlformats.org/officeDocument/2006/relationships/slide" Target="slide4.xml"/><Relationship Id="rId5" Type="http://schemas.openxmlformats.org/officeDocument/2006/relationships/image" Target="../media/image55.png"/><Relationship Id="rId15" Type="http://schemas.openxmlformats.org/officeDocument/2006/relationships/image" Target="../media/image27.png"/><Relationship Id="rId23" Type="http://schemas.openxmlformats.org/officeDocument/2006/relationships/slide" Target="slide46.xml"/><Relationship Id="rId28" Type="http://schemas.microsoft.com/office/2007/relationships/hdphoto" Target="../media/hdphoto8.wdp"/><Relationship Id="rId10" Type="http://schemas.openxmlformats.org/officeDocument/2006/relationships/image" Target="../media/image10.svg"/><Relationship Id="rId19" Type="http://schemas.openxmlformats.org/officeDocument/2006/relationships/image" Target="../media/image57.png"/><Relationship Id="rId4" Type="http://schemas.openxmlformats.org/officeDocument/2006/relationships/slide" Target="slide36.xml"/><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3.xml"/><Relationship Id="rId27"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svg"/><Relationship Id="rId26" Type="http://schemas.openxmlformats.org/officeDocument/2006/relationships/slide" Target="slide47.xml"/><Relationship Id="rId3" Type="http://schemas.openxmlformats.org/officeDocument/2006/relationships/image" Target="../media/image52.png"/><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10.xml"/><Relationship Id="rId2" Type="http://schemas.openxmlformats.org/officeDocument/2006/relationships/notesSlide" Target="../notesSlides/notesSlide17.xml"/><Relationship Id="rId16" Type="http://schemas.openxmlformats.org/officeDocument/2006/relationships/image" Target="../media/image28.svg"/><Relationship Id="rId20" Type="http://schemas.openxmlformats.org/officeDocument/2006/relationships/image" Target="../media/image58.svg"/><Relationship Id="rId1" Type="http://schemas.openxmlformats.org/officeDocument/2006/relationships/slideLayout" Target="../slideLayouts/slideLayout6.xml"/><Relationship Id="rId6" Type="http://schemas.openxmlformats.org/officeDocument/2006/relationships/image" Target="../media/image56.svg"/><Relationship Id="rId11" Type="http://schemas.openxmlformats.org/officeDocument/2006/relationships/image" Target="../media/image11.png"/><Relationship Id="rId24" Type="http://schemas.openxmlformats.org/officeDocument/2006/relationships/slide" Target="slide4.xml"/><Relationship Id="rId5" Type="http://schemas.openxmlformats.org/officeDocument/2006/relationships/image" Target="../media/image55.png"/><Relationship Id="rId15" Type="http://schemas.openxmlformats.org/officeDocument/2006/relationships/image" Target="../media/image27.png"/><Relationship Id="rId23" Type="http://schemas.openxmlformats.org/officeDocument/2006/relationships/slide" Target="slide46.xml"/><Relationship Id="rId28" Type="http://schemas.microsoft.com/office/2007/relationships/hdphoto" Target="../media/hdphoto9.wdp"/><Relationship Id="rId10" Type="http://schemas.openxmlformats.org/officeDocument/2006/relationships/image" Target="../media/image10.svg"/><Relationship Id="rId19" Type="http://schemas.openxmlformats.org/officeDocument/2006/relationships/image" Target="../media/image57.png"/><Relationship Id="rId4" Type="http://schemas.openxmlformats.org/officeDocument/2006/relationships/slide" Target="slide36.xml"/><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3.xml"/><Relationship Id="rId27"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svg"/><Relationship Id="rId26" Type="http://schemas.openxmlformats.org/officeDocument/2006/relationships/slide" Target="slide10.xml"/><Relationship Id="rId3" Type="http://schemas.openxmlformats.org/officeDocument/2006/relationships/image" Target="../media/image55.png"/><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4.xml"/><Relationship Id="rId2" Type="http://schemas.openxmlformats.org/officeDocument/2006/relationships/notesSlide" Target="../notesSlides/notesSlide18.xml"/><Relationship Id="rId16" Type="http://schemas.openxmlformats.org/officeDocument/2006/relationships/image" Target="../media/image28.svg"/><Relationship Id="rId20" Type="http://schemas.openxmlformats.org/officeDocument/2006/relationships/image" Target="../media/image58.svg"/><Relationship Id="rId1" Type="http://schemas.openxmlformats.org/officeDocument/2006/relationships/slideLayout" Target="../slideLayouts/slideLayout6.xml"/><Relationship Id="rId6" Type="http://schemas.openxmlformats.org/officeDocument/2006/relationships/image" Target="../media/image69.svg"/><Relationship Id="rId11" Type="http://schemas.openxmlformats.org/officeDocument/2006/relationships/image" Target="../media/image11.png"/><Relationship Id="rId24" Type="http://schemas.openxmlformats.org/officeDocument/2006/relationships/slide" Target="slide36.xml"/><Relationship Id="rId5" Type="http://schemas.openxmlformats.org/officeDocument/2006/relationships/image" Target="../media/image68.png"/><Relationship Id="rId15" Type="http://schemas.openxmlformats.org/officeDocument/2006/relationships/image" Target="../media/image27.png"/><Relationship Id="rId23" Type="http://schemas.openxmlformats.org/officeDocument/2006/relationships/slide" Target="slide46.xml"/><Relationship Id="rId28" Type="http://schemas.openxmlformats.org/officeDocument/2006/relationships/slide" Target="slide47.xml"/><Relationship Id="rId10" Type="http://schemas.openxmlformats.org/officeDocument/2006/relationships/image" Target="../media/image10.svg"/><Relationship Id="rId19"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3.xml"/><Relationship Id="rId27" Type="http://schemas.openxmlformats.org/officeDocument/2006/relationships/slide" Target="slide8.xml"/></Relationships>
</file>

<file path=ppt/slides/_rels/slide2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7.png"/><Relationship Id="rId18" Type="http://schemas.openxmlformats.org/officeDocument/2006/relationships/image" Target="../media/image20.svg"/><Relationship Id="rId3" Type="http://schemas.openxmlformats.org/officeDocument/2006/relationships/image" Target="../media/image55.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5" Type="http://schemas.openxmlformats.org/officeDocument/2006/relationships/slide" Target="slide47.xml"/><Relationship Id="rId2" Type="http://schemas.openxmlformats.org/officeDocument/2006/relationships/notesSlide" Target="../notesSlides/notesSlide19.xml"/><Relationship Id="rId16" Type="http://schemas.openxmlformats.org/officeDocument/2006/relationships/image" Target="../media/image28.svg"/><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27.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58.svg"/><Relationship Id="rId22" Type="http://schemas.openxmlformats.org/officeDocument/2006/relationships/slide" Target="slide36.xml"/></Relationships>
</file>

<file path=ppt/slides/_rels/slide2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58.svg"/><Relationship Id="rId3" Type="http://schemas.openxmlformats.org/officeDocument/2006/relationships/image" Target="../media/image55.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57.png"/><Relationship Id="rId25" Type="http://schemas.openxmlformats.org/officeDocument/2006/relationships/slide" Target="slide47.xml"/><Relationship Id="rId2" Type="http://schemas.openxmlformats.org/officeDocument/2006/relationships/notesSlide" Target="../notesSlides/notesSlide20.xml"/><Relationship Id="rId16" Type="http://schemas.openxmlformats.org/officeDocument/2006/relationships/image" Target="../media/image20.svg"/><Relationship Id="rId20"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19.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slide" Target="slide36.xml"/></Relationships>
</file>

<file path=ppt/slides/_rels/slide2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58.svg"/><Relationship Id="rId3" Type="http://schemas.openxmlformats.org/officeDocument/2006/relationships/image" Target="../media/image55.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57.png"/><Relationship Id="rId25" Type="http://schemas.openxmlformats.org/officeDocument/2006/relationships/slide" Target="slide47.xml"/><Relationship Id="rId2" Type="http://schemas.openxmlformats.org/officeDocument/2006/relationships/notesSlide" Target="../notesSlides/notesSlide21.xml"/><Relationship Id="rId16" Type="http://schemas.openxmlformats.org/officeDocument/2006/relationships/image" Target="../media/image20.svg"/><Relationship Id="rId20"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19.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slide" Target="slide36.xml"/></Relationships>
</file>

<file path=ppt/slides/_rels/slide2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58.svg"/><Relationship Id="rId3" Type="http://schemas.openxmlformats.org/officeDocument/2006/relationships/image" Target="../media/image55.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57.png"/><Relationship Id="rId25" Type="http://schemas.openxmlformats.org/officeDocument/2006/relationships/slide" Target="slide47.xml"/><Relationship Id="rId2" Type="http://schemas.openxmlformats.org/officeDocument/2006/relationships/notesSlide" Target="../notesSlides/notesSlide22.xml"/><Relationship Id="rId16" Type="http://schemas.openxmlformats.org/officeDocument/2006/relationships/image" Target="../media/image20.svg"/><Relationship Id="rId20"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19.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slide" Target="slide36.xml"/></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svg"/><Relationship Id="rId26" Type="http://schemas.openxmlformats.org/officeDocument/2006/relationships/slide" Target="slide10.xml"/><Relationship Id="rId3" Type="http://schemas.openxmlformats.org/officeDocument/2006/relationships/image" Target="../media/image70.png"/><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4.xml"/><Relationship Id="rId33" Type="http://schemas.microsoft.com/office/2007/relationships/hdphoto" Target="../media/hdphoto12.wdp"/><Relationship Id="rId2" Type="http://schemas.openxmlformats.org/officeDocument/2006/relationships/notesSlide" Target="../notesSlides/notesSlide23.xml"/><Relationship Id="rId16" Type="http://schemas.openxmlformats.org/officeDocument/2006/relationships/image" Target="../media/image28.svg"/><Relationship Id="rId20" Type="http://schemas.openxmlformats.org/officeDocument/2006/relationships/image" Target="../media/image58.svg"/><Relationship Id="rId29" Type="http://schemas.microsoft.com/office/2007/relationships/hdphoto" Target="../media/hdphoto11.wdp"/><Relationship Id="rId1" Type="http://schemas.openxmlformats.org/officeDocument/2006/relationships/slideLayout" Target="../slideLayouts/slideLayout6.xml"/><Relationship Id="rId6" Type="http://schemas.openxmlformats.org/officeDocument/2006/relationships/image" Target="../media/image56.svg"/><Relationship Id="rId11" Type="http://schemas.openxmlformats.org/officeDocument/2006/relationships/image" Target="../media/image11.png"/><Relationship Id="rId24" Type="http://schemas.openxmlformats.org/officeDocument/2006/relationships/slide" Target="slide36.xml"/><Relationship Id="rId32" Type="http://schemas.openxmlformats.org/officeDocument/2006/relationships/image" Target="../media/image74.png"/><Relationship Id="rId5" Type="http://schemas.openxmlformats.org/officeDocument/2006/relationships/image" Target="../media/image55.png"/><Relationship Id="rId15" Type="http://schemas.openxmlformats.org/officeDocument/2006/relationships/image" Target="../media/image27.png"/><Relationship Id="rId23" Type="http://schemas.openxmlformats.org/officeDocument/2006/relationships/slide" Target="slide46.xml"/><Relationship Id="rId28" Type="http://schemas.openxmlformats.org/officeDocument/2006/relationships/image" Target="../media/image71.png"/><Relationship Id="rId10" Type="http://schemas.openxmlformats.org/officeDocument/2006/relationships/image" Target="../media/image10.svg"/><Relationship Id="rId19" Type="http://schemas.openxmlformats.org/officeDocument/2006/relationships/image" Target="../media/image57.png"/><Relationship Id="rId31" Type="http://schemas.openxmlformats.org/officeDocument/2006/relationships/image" Target="../media/image73.svg"/><Relationship Id="rId4" Type="http://schemas.microsoft.com/office/2007/relationships/hdphoto" Target="../media/hdphoto10.wdp"/><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3.xml"/><Relationship Id="rId27" Type="http://schemas.openxmlformats.org/officeDocument/2006/relationships/slide" Target="slide47.xml"/><Relationship Id="rId30"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20.svg"/><Relationship Id="rId26" Type="http://schemas.openxmlformats.org/officeDocument/2006/relationships/slide" Target="slide10.xml"/><Relationship Id="rId3" Type="http://schemas.openxmlformats.org/officeDocument/2006/relationships/slideLayout" Target="../slideLayouts/slideLayout6.xml"/><Relationship Id="rId21" Type="http://schemas.openxmlformats.org/officeDocument/2006/relationships/slide" Target="slide69.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4.xml"/><Relationship Id="rId2" Type="http://schemas.openxmlformats.org/officeDocument/2006/relationships/video" Target="../media/media1.mp4"/><Relationship Id="rId16" Type="http://schemas.openxmlformats.org/officeDocument/2006/relationships/image" Target="../media/image28.svg"/><Relationship Id="rId20" Type="http://schemas.openxmlformats.org/officeDocument/2006/relationships/image" Target="../media/image58.svg"/><Relationship Id="rId1" Type="http://schemas.microsoft.com/office/2007/relationships/media" Target="../media/media1.mp4"/><Relationship Id="rId6" Type="http://schemas.openxmlformats.org/officeDocument/2006/relationships/image" Target="../media/image56.svg"/><Relationship Id="rId11" Type="http://schemas.openxmlformats.org/officeDocument/2006/relationships/image" Target="../media/image11.png"/><Relationship Id="rId24" Type="http://schemas.openxmlformats.org/officeDocument/2006/relationships/slide" Target="slide36.xml"/><Relationship Id="rId5" Type="http://schemas.openxmlformats.org/officeDocument/2006/relationships/image" Target="../media/image55.png"/><Relationship Id="rId15" Type="http://schemas.openxmlformats.org/officeDocument/2006/relationships/image" Target="../media/image27.png"/><Relationship Id="rId23" Type="http://schemas.openxmlformats.org/officeDocument/2006/relationships/slide" Target="slide46.xml"/><Relationship Id="rId28" Type="http://schemas.openxmlformats.org/officeDocument/2006/relationships/image" Target="../media/image75.png"/><Relationship Id="rId10" Type="http://schemas.openxmlformats.org/officeDocument/2006/relationships/image" Target="../media/image10.svg"/><Relationship Id="rId19" Type="http://schemas.openxmlformats.org/officeDocument/2006/relationships/image" Target="../media/image57.png"/><Relationship Id="rId4" Type="http://schemas.openxmlformats.org/officeDocument/2006/relationships/notesSlide" Target="../notesSlides/notesSlide24.xml"/><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slide" Target="slide3.xml"/><Relationship Id="rId27" Type="http://schemas.openxmlformats.org/officeDocument/2006/relationships/slide" Target="slide4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23.png"/><Relationship Id="rId21" Type="http://schemas.openxmlformats.org/officeDocument/2006/relationships/slide" Target="slide3.xml"/><Relationship Id="rId7" Type="http://schemas.openxmlformats.org/officeDocument/2006/relationships/image" Target="../media/image26.svg"/><Relationship Id="rId12" Type="http://schemas.openxmlformats.org/officeDocument/2006/relationships/image" Target="../media/image13.png"/><Relationship Id="rId17" Type="http://schemas.openxmlformats.org/officeDocument/2006/relationships/image" Target="../media/image28.svg"/><Relationship Id="rId25" Type="http://schemas.openxmlformats.org/officeDocument/2006/relationships/slide" Target="slide47.xml"/><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slide" Target="slide69.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2.svg"/><Relationship Id="rId24" Type="http://schemas.openxmlformats.org/officeDocument/2006/relationships/slide" Target="slide10.xml"/><Relationship Id="rId5" Type="http://schemas.openxmlformats.org/officeDocument/2006/relationships/slide" Target="slide36.xml"/><Relationship Id="rId15" Type="http://schemas.openxmlformats.org/officeDocument/2006/relationships/image" Target="../media/image16.svg"/><Relationship Id="rId23" Type="http://schemas.openxmlformats.org/officeDocument/2006/relationships/slide" Target="slide4.xml"/><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slide" Target="slide46.xml"/></Relationships>
</file>

<file path=ppt/slides/_rels/slide3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58.svg"/><Relationship Id="rId26" Type="http://schemas.openxmlformats.org/officeDocument/2006/relationships/diagramData" Target="../diagrams/data1.xml"/><Relationship Id="rId3" Type="http://schemas.openxmlformats.org/officeDocument/2006/relationships/image" Target="../media/image55.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57.png"/><Relationship Id="rId25" Type="http://schemas.openxmlformats.org/officeDocument/2006/relationships/slide" Target="slide47.xml"/><Relationship Id="rId2" Type="http://schemas.openxmlformats.org/officeDocument/2006/relationships/notesSlide" Target="../notesSlides/notesSlide25.xml"/><Relationship Id="rId16" Type="http://schemas.openxmlformats.org/officeDocument/2006/relationships/image" Target="../media/image20.svg"/><Relationship Id="rId20" Type="http://schemas.openxmlformats.org/officeDocument/2006/relationships/slide" Target="slide3.xml"/><Relationship Id="rId29" Type="http://schemas.openxmlformats.org/officeDocument/2006/relationships/diagramColors" Target="../diagrams/colors1.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19.png"/><Relationship Id="rId23" Type="http://schemas.openxmlformats.org/officeDocument/2006/relationships/slide" Target="slide4.xml"/><Relationship Id="rId28" Type="http://schemas.openxmlformats.org/officeDocument/2006/relationships/diagramQuickStyle" Target="../diagrams/quickStyle1.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slide" Target="slide36.xml"/><Relationship Id="rId27" Type="http://schemas.openxmlformats.org/officeDocument/2006/relationships/diagramLayout" Target="../diagrams/layout1.xml"/><Relationship Id="rId30" Type="http://schemas.microsoft.com/office/2007/relationships/diagramDrawing" Target="../diagrams/drawing1.xml"/></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58.svg"/><Relationship Id="rId26" Type="http://schemas.openxmlformats.org/officeDocument/2006/relationships/image" Target="../media/image77.png"/><Relationship Id="rId3" Type="http://schemas.openxmlformats.org/officeDocument/2006/relationships/image" Target="../media/image76.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57.png"/><Relationship Id="rId25" Type="http://schemas.openxmlformats.org/officeDocument/2006/relationships/slide" Target="slide47.xml"/><Relationship Id="rId2" Type="http://schemas.openxmlformats.org/officeDocument/2006/relationships/notesSlide" Target="../notesSlides/notesSlide26.xml"/><Relationship Id="rId16" Type="http://schemas.openxmlformats.org/officeDocument/2006/relationships/image" Target="../media/image20.svg"/><Relationship Id="rId20" Type="http://schemas.openxmlformats.org/officeDocument/2006/relationships/slide" Target="slide3.xml"/><Relationship Id="rId29" Type="http://schemas.openxmlformats.org/officeDocument/2006/relationships/image" Target="../media/image56.svg"/><Relationship Id="rId1" Type="http://schemas.openxmlformats.org/officeDocument/2006/relationships/slideLayout" Target="../slideLayouts/slideLayout8.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19.png"/><Relationship Id="rId23" Type="http://schemas.openxmlformats.org/officeDocument/2006/relationships/slide" Target="slide4.xml"/><Relationship Id="rId28" Type="http://schemas.openxmlformats.org/officeDocument/2006/relationships/image" Target="../media/image55.png"/><Relationship Id="rId10" Type="http://schemas.openxmlformats.org/officeDocument/2006/relationships/image" Target="../media/image12.svg"/><Relationship Id="rId19" Type="http://schemas.openxmlformats.org/officeDocument/2006/relationships/slide" Target="slide69.xml"/><Relationship Id="rId4" Type="http://schemas.microsoft.com/office/2007/relationships/hdphoto" Target="../media/hdphoto13.wdp"/><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slide" Target="slide36.xml"/><Relationship Id="rId27"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8.svg"/><Relationship Id="rId18" Type="http://schemas.openxmlformats.org/officeDocument/2006/relationships/slide" Target="slide69.xml"/><Relationship Id="rId26" Type="http://schemas.openxmlformats.org/officeDocument/2006/relationships/image" Target="../media/image79.png"/><Relationship Id="rId3" Type="http://schemas.openxmlformats.org/officeDocument/2006/relationships/image" Target="../media/image52.png"/><Relationship Id="rId21" Type="http://schemas.openxmlformats.org/officeDocument/2006/relationships/slide" Target="slide36.xml"/><Relationship Id="rId7" Type="http://schemas.openxmlformats.org/officeDocument/2006/relationships/image" Target="../media/image10.svg"/><Relationship Id="rId12" Type="http://schemas.openxmlformats.org/officeDocument/2006/relationships/image" Target="../media/image27.png"/><Relationship Id="rId17" Type="http://schemas.openxmlformats.org/officeDocument/2006/relationships/image" Target="../media/image58.svg"/><Relationship Id="rId25" Type="http://schemas.openxmlformats.org/officeDocument/2006/relationships/image" Target="../media/image78.png"/><Relationship Id="rId2" Type="http://schemas.openxmlformats.org/officeDocument/2006/relationships/notesSlide" Target="../notesSlides/notesSlide27.xml"/><Relationship Id="rId16" Type="http://schemas.openxmlformats.org/officeDocument/2006/relationships/image" Target="../media/image57.png"/><Relationship Id="rId20" Type="http://schemas.openxmlformats.org/officeDocument/2006/relationships/slide" Target="slide46.xml"/><Relationship Id="rId29" Type="http://schemas.openxmlformats.org/officeDocument/2006/relationships/image" Target="../media/image56.sv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slide" Target="slide47.xml"/><Relationship Id="rId5" Type="http://schemas.openxmlformats.org/officeDocument/2006/relationships/image" Target="../media/image8.svg"/><Relationship Id="rId15" Type="http://schemas.openxmlformats.org/officeDocument/2006/relationships/image" Target="../media/image20.svg"/><Relationship Id="rId23" Type="http://schemas.openxmlformats.org/officeDocument/2006/relationships/slide" Target="slide10.xml"/><Relationship Id="rId28" Type="http://schemas.openxmlformats.org/officeDocument/2006/relationships/image" Target="../media/image55.png"/><Relationship Id="rId10" Type="http://schemas.openxmlformats.org/officeDocument/2006/relationships/image" Target="../media/image13.png"/><Relationship Id="rId19" Type="http://schemas.openxmlformats.org/officeDocument/2006/relationships/slide" Target="slide3.xml"/><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9.png"/><Relationship Id="rId22" Type="http://schemas.openxmlformats.org/officeDocument/2006/relationships/slide" Target="slide4.xml"/><Relationship Id="rId27" Type="http://schemas.microsoft.com/office/2007/relationships/hdphoto" Target="../media/hdphoto14.wdp"/></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58.svg"/><Relationship Id="rId26" Type="http://schemas.openxmlformats.org/officeDocument/2006/relationships/image" Target="../media/image81.png"/><Relationship Id="rId3" Type="http://schemas.openxmlformats.org/officeDocument/2006/relationships/image" Target="../media/image80.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57.png"/><Relationship Id="rId25" Type="http://schemas.openxmlformats.org/officeDocument/2006/relationships/slide" Target="slide47.xml"/><Relationship Id="rId2" Type="http://schemas.openxmlformats.org/officeDocument/2006/relationships/notesSlide" Target="../notesSlides/notesSlide28.xml"/><Relationship Id="rId16" Type="http://schemas.openxmlformats.org/officeDocument/2006/relationships/image" Target="../media/image20.svg"/><Relationship Id="rId20" Type="http://schemas.openxmlformats.org/officeDocument/2006/relationships/slide" Target="slide3.xml"/><Relationship Id="rId29" Type="http://schemas.openxmlformats.org/officeDocument/2006/relationships/image" Target="../media/image56.svg"/><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19.png"/><Relationship Id="rId23" Type="http://schemas.openxmlformats.org/officeDocument/2006/relationships/slide" Target="slide4.xml"/><Relationship Id="rId28" Type="http://schemas.openxmlformats.org/officeDocument/2006/relationships/image" Target="../media/image55.png"/><Relationship Id="rId10" Type="http://schemas.openxmlformats.org/officeDocument/2006/relationships/image" Target="../media/image12.svg"/><Relationship Id="rId19" Type="http://schemas.openxmlformats.org/officeDocument/2006/relationships/slide" Target="slide69.xml"/><Relationship Id="rId4" Type="http://schemas.microsoft.com/office/2007/relationships/hdphoto" Target="../media/hdphoto15.wdp"/><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slide" Target="slide36.xml"/><Relationship Id="rId27"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slide" Target="slide47.xml"/><Relationship Id="rId3" Type="http://schemas.openxmlformats.org/officeDocument/2006/relationships/slide" Target="slide46.xml"/><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28.svg"/><Relationship Id="rId25" Type="http://schemas.openxmlformats.org/officeDocument/2006/relationships/image" Target="../media/image85.svg"/><Relationship Id="rId2" Type="http://schemas.openxmlformats.org/officeDocument/2006/relationships/notesSlide" Target="../notesSlides/notesSlide29.xml"/><Relationship Id="rId16" Type="http://schemas.openxmlformats.org/officeDocument/2006/relationships/image" Target="../media/image27.png"/><Relationship Id="rId20" Type="http://schemas.openxmlformats.org/officeDocument/2006/relationships/slide" Target="slide69.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84.png"/><Relationship Id="rId5" Type="http://schemas.openxmlformats.org/officeDocument/2006/relationships/slide" Target="slide36.xml"/><Relationship Id="rId15" Type="http://schemas.openxmlformats.org/officeDocument/2006/relationships/image" Target="../media/image16.svg"/><Relationship Id="rId23" Type="http://schemas.openxmlformats.org/officeDocument/2006/relationships/slide" Target="slide10.xml"/><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2.png"/><Relationship Id="rId9" Type="http://schemas.openxmlformats.org/officeDocument/2006/relationships/image" Target="../media/image83.svg"/><Relationship Id="rId14" Type="http://schemas.openxmlformats.org/officeDocument/2006/relationships/image" Target="../media/image15.png"/><Relationship Id="rId22"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slide" Target="slide47.xml"/><Relationship Id="rId3" Type="http://schemas.openxmlformats.org/officeDocument/2006/relationships/slide" Target="slide46.xml"/><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28.svg"/><Relationship Id="rId25" Type="http://schemas.openxmlformats.org/officeDocument/2006/relationships/image" Target="../media/image85.svg"/><Relationship Id="rId2" Type="http://schemas.openxmlformats.org/officeDocument/2006/relationships/notesSlide" Target="../notesSlides/notesSlide30.xml"/><Relationship Id="rId16" Type="http://schemas.openxmlformats.org/officeDocument/2006/relationships/image" Target="../media/image27.png"/><Relationship Id="rId20" Type="http://schemas.openxmlformats.org/officeDocument/2006/relationships/slide" Target="slide69.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84.png"/><Relationship Id="rId5" Type="http://schemas.openxmlformats.org/officeDocument/2006/relationships/slide" Target="slide36.xml"/><Relationship Id="rId15" Type="http://schemas.openxmlformats.org/officeDocument/2006/relationships/image" Target="../media/image16.svg"/><Relationship Id="rId23" Type="http://schemas.openxmlformats.org/officeDocument/2006/relationships/slide" Target="slide10.xml"/><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2.png"/><Relationship Id="rId9" Type="http://schemas.openxmlformats.org/officeDocument/2006/relationships/image" Target="../media/image83.svg"/><Relationship Id="rId14" Type="http://schemas.openxmlformats.org/officeDocument/2006/relationships/image" Target="../media/image15.png"/><Relationship Id="rId22" Type="http://schemas.openxmlformats.org/officeDocument/2006/relationships/slide" Target="slide4.xml"/></Relationships>
</file>

<file path=ppt/slides/_rels/slide36.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18" Type="http://schemas.openxmlformats.org/officeDocument/2006/relationships/slide" Target="slide3.xml"/><Relationship Id="rId26" Type="http://schemas.openxmlformats.org/officeDocument/2006/relationships/image" Target="../media/image103.png"/><Relationship Id="rId3" Type="http://schemas.openxmlformats.org/officeDocument/2006/relationships/image" Target="../media/image86.png"/><Relationship Id="rId21" Type="http://schemas.openxmlformats.org/officeDocument/2006/relationships/slide" Target="slide4.xml"/><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slide" Target="slide69.xml"/><Relationship Id="rId25" Type="http://schemas.openxmlformats.org/officeDocument/2006/relationships/image" Target="../media/image102.png"/><Relationship Id="rId2" Type="http://schemas.openxmlformats.org/officeDocument/2006/relationships/image" Target="../media/image3.jpeg"/><Relationship Id="rId16" Type="http://schemas.openxmlformats.org/officeDocument/2006/relationships/image" Target="../media/image99.svg"/><Relationship Id="rId20" Type="http://schemas.openxmlformats.org/officeDocument/2006/relationships/slide" Target="slide36.xml"/><Relationship Id="rId1" Type="http://schemas.openxmlformats.org/officeDocument/2006/relationships/slideLayout" Target="../slideLayouts/slideLayout1.xml"/><Relationship Id="rId6" Type="http://schemas.openxmlformats.org/officeDocument/2006/relationships/image" Target="../media/image89.svg"/><Relationship Id="rId11" Type="http://schemas.openxmlformats.org/officeDocument/2006/relationships/image" Target="../media/image94.png"/><Relationship Id="rId24" Type="http://schemas.openxmlformats.org/officeDocument/2006/relationships/image" Target="../media/image101.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0.png"/><Relationship Id="rId28" Type="http://schemas.openxmlformats.org/officeDocument/2006/relationships/slide" Target="slide47.xml"/><Relationship Id="rId10" Type="http://schemas.openxmlformats.org/officeDocument/2006/relationships/image" Target="../media/image93.svg"/><Relationship Id="rId19" Type="http://schemas.openxmlformats.org/officeDocument/2006/relationships/slide" Target="slide46.xml"/><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 Id="rId22" Type="http://schemas.openxmlformats.org/officeDocument/2006/relationships/slide" Target="slide10.xml"/><Relationship Id="rId27" Type="http://schemas.openxmlformats.org/officeDocument/2006/relationships/image" Target="../media/image10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15.png"/><Relationship Id="rId18" Type="http://schemas.openxmlformats.org/officeDocument/2006/relationships/image" Target="../media/image20.svg"/><Relationship Id="rId26" Type="http://schemas.openxmlformats.org/officeDocument/2006/relationships/image" Target="../media/image105.emf"/><Relationship Id="rId3" Type="http://schemas.openxmlformats.org/officeDocument/2006/relationships/slide" Target="slide46.xml"/><Relationship Id="rId21" Type="http://schemas.openxmlformats.org/officeDocument/2006/relationships/slide" Target="slide4.xml"/><Relationship Id="rId7" Type="http://schemas.openxmlformats.org/officeDocument/2006/relationships/image" Target="../media/image82.png"/><Relationship Id="rId12" Type="http://schemas.openxmlformats.org/officeDocument/2006/relationships/image" Target="../media/image14.svg"/><Relationship Id="rId17" Type="http://schemas.openxmlformats.org/officeDocument/2006/relationships/image" Target="../media/image19.png"/><Relationship Id="rId25" Type="http://schemas.openxmlformats.org/officeDocument/2006/relationships/slide" Target="slide47.xml"/><Relationship Id="rId2" Type="http://schemas.openxmlformats.org/officeDocument/2006/relationships/notesSlide" Target="../notesSlides/notesSlide32.xml"/><Relationship Id="rId16" Type="http://schemas.openxmlformats.org/officeDocument/2006/relationships/image" Target="../media/image28.svg"/><Relationship Id="rId20"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85.svg"/><Relationship Id="rId5" Type="http://schemas.openxmlformats.org/officeDocument/2006/relationships/image" Target="../media/image7.png"/><Relationship Id="rId15" Type="http://schemas.openxmlformats.org/officeDocument/2006/relationships/image" Target="../media/image27.png"/><Relationship Id="rId23" Type="http://schemas.openxmlformats.org/officeDocument/2006/relationships/image" Target="../media/image84.png"/><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slide" Target="slide36.xml"/><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slide" Target="slide10.xml"/></Relationships>
</file>

<file path=ppt/slides/_rels/slide3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58.svg"/><Relationship Id="rId26" Type="http://schemas.openxmlformats.org/officeDocument/2006/relationships/slide" Target="slide47.xml"/><Relationship Id="rId3" Type="http://schemas.openxmlformats.org/officeDocument/2006/relationships/image" Target="../media/image55.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57.png"/><Relationship Id="rId25" Type="http://schemas.openxmlformats.org/officeDocument/2006/relationships/slide" Target="slide8.xml"/><Relationship Id="rId2" Type="http://schemas.openxmlformats.org/officeDocument/2006/relationships/notesSlide" Target="../notesSlides/notesSlide33.xml"/><Relationship Id="rId16" Type="http://schemas.openxmlformats.org/officeDocument/2006/relationships/image" Target="../media/image20.svg"/><Relationship Id="rId20"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19.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slide" Target="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slide" Target="slide3.xml"/><Relationship Id="rId3" Type="http://schemas.openxmlformats.org/officeDocument/2006/relationships/image" Target="../media/image30.svg"/><Relationship Id="rId21" Type="http://schemas.openxmlformats.org/officeDocument/2006/relationships/slide" Target="slide10.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slide" Target="slide69.xml"/><Relationship Id="rId2" Type="http://schemas.openxmlformats.org/officeDocument/2006/relationships/image" Target="../media/image29.png"/><Relationship Id="rId16" Type="http://schemas.openxmlformats.org/officeDocument/2006/relationships/image" Target="../media/image28.svg"/><Relationship Id="rId20"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12.svg"/><Relationship Id="rId19" Type="http://schemas.openxmlformats.org/officeDocument/2006/relationships/slide" Target="slide46.xml"/><Relationship Id="rId4" Type="http://schemas.openxmlformats.org/officeDocument/2006/relationships/slide" Target="slide36.xml"/><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slide" Target="slide47.xml"/></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9.png"/><Relationship Id="rId26" Type="http://schemas.openxmlformats.org/officeDocument/2006/relationships/slide" Target="slide4.xml"/><Relationship Id="rId3" Type="http://schemas.openxmlformats.org/officeDocument/2006/relationships/image" Target="../media/image4.png"/><Relationship Id="rId21" Type="http://schemas.openxmlformats.org/officeDocument/2006/relationships/image" Target="../media/image18.svg"/><Relationship Id="rId7" Type="http://schemas.openxmlformats.org/officeDocument/2006/relationships/image" Target="../media/image108.pn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slide" Target="slide36.xml"/><Relationship Id="rId2" Type="http://schemas.openxmlformats.org/officeDocument/2006/relationships/notesSlide" Target="../notesSlides/notesSlide34.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07.jpeg"/><Relationship Id="rId11" Type="http://schemas.openxmlformats.org/officeDocument/2006/relationships/image" Target="../media/image10.svg"/><Relationship Id="rId24" Type="http://schemas.openxmlformats.org/officeDocument/2006/relationships/slide" Target="slide46.xml"/><Relationship Id="rId5" Type="http://schemas.openxmlformats.org/officeDocument/2006/relationships/image" Target="../media/image5.jpeg"/><Relationship Id="rId15" Type="http://schemas.openxmlformats.org/officeDocument/2006/relationships/image" Target="../media/image14.svg"/><Relationship Id="rId23" Type="http://schemas.openxmlformats.org/officeDocument/2006/relationships/slide" Target="slide3.xml"/><Relationship Id="rId28" Type="http://schemas.openxmlformats.org/officeDocument/2006/relationships/slide" Target="slide47.xml"/><Relationship Id="rId10" Type="http://schemas.openxmlformats.org/officeDocument/2006/relationships/image" Target="../media/image9.png"/><Relationship Id="rId19" Type="http://schemas.openxmlformats.org/officeDocument/2006/relationships/image" Target="../media/image20.svg"/><Relationship Id="rId4" Type="http://schemas.openxmlformats.org/officeDocument/2006/relationships/image" Target="../media/image106.jpe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slide" Target="slide69.xml"/><Relationship Id="rId27" Type="http://schemas.openxmlformats.org/officeDocument/2006/relationships/slide" Target="slide10.xml"/></Relationships>
</file>

<file path=ppt/slides/_rels/slide4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50.svg"/><Relationship Id="rId26" Type="http://schemas.microsoft.com/office/2007/relationships/hdphoto" Target="../media/hdphoto16.wdp"/><Relationship Id="rId3" Type="http://schemas.openxmlformats.org/officeDocument/2006/relationships/image" Target="../media/image47.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6.svg"/><Relationship Id="rId17" Type="http://schemas.openxmlformats.org/officeDocument/2006/relationships/image" Target="../media/image49.png"/><Relationship Id="rId25" Type="http://schemas.openxmlformats.org/officeDocument/2006/relationships/image" Target="../media/image109.png"/><Relationship Id="rId2" Type="http://schemas.openxmlformats.org/officeDocument/2006/relationships/image" Target="../media/image52.png"/><Relationship Id="rId16" Type="http://schemas.openxmlformats.org/officeDocument/2006/relationships/image" Target="../media/image20.svg"/><Relationship Id="rId20"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5.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19.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48.svg"/><Relationship Id="rId9" Type="http://schemas.openxmlformats.org/officeDocument/2006/relationships/image" Target="../media/image11.png"/><Relationship Id="rId14" Type="http://schemas.openxmlformats.org/officeDocument/2006/relationships/image" Target="../media/image28.svg"/><Relationship Id="rId22" Type="http://schemas.openxmlformats.org/officeDocument/2006/relationships/slide" Target="slide36.xml"/><Relationship Id="rId27" Type="http://schemas.openxmlformats.org/officeDocument/2006/relationships/slide" Target="slide47.xml"/></Relationships>
</file>

<file path=ppt/slides/_rels/slide42.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image" Target="../media/image8.svg"/><Relationship Id="rId18" Type="http://schemas.openxmlformats.org/officeDocument/2006/relationships/image" Target="../media/image13.png"/><Relationship Id="rId26" Type="http://schemas.openxmlformats.org/officeDocument/2006/relationships/slide" Target="slide42.xml"/><Relationship Id="rId3" Type="http://schemas.openxmlformats.org/officeDocument/2006/relationships/image" Target="../media/image110.emf"/><Relationship Id="rId21" Type="http://schemas.openxmlformats.org/officeDocument/2006/relationships/image" Target="../media/image16.svg"/><Relationship Id="rId7" Type="http://schemas.openxmlformats.org/officeDocument/2006/relationships/slide" Target="slide3.xml"/><Relationship Id="rId12" Type="http://schemas.openxmlformats.org/officeDocument/2006/relationships/image" Target="../media/image7.png"/><Relationship Id="rId17" Type="http://schemas.openxmlformats.org/officeDocument/2006/relationships/image" Target="../media/image12.svg"/><Relationship Id="rId25" Type="http://schemas.openxmlformats.org/officeDocument/2006/relationships/image" Target="../media/image20.svg"/><Relationship Id="rId2" Type="http://schemas.openxmlformats.org/officeDocument/2006/relationships/notesSlide" Target="../notesSlides/notesSlide35.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47.xml"/><Relationship Id="rId1" Type="http://schemas.openxmlformats.org/officeDocument/2006/relationships/slideLayout" Target="../slideLayouts/slideLayout6.xml"/><Relationship Id="rId6" Type="http://schemas.openxmlformats.org/officeDocument/2006/relationships/slide" Target="slide69.xml"/><Relationship Id="rId11" Type="http://schemas.openxmlformats.org/officeDocument/2006/relationships/slide" Target="slide8.xml"/><Relationship Id="rId24" Type="http://schemas.openxmlformats.org/officeDocument/2006/relationships/image" Target="../media/image19.png"/><Relationship Id="rId5" Type="http://schemas.openxmlformats.org/officeDocument/2006/relationships/image" Target="../media/image85.svg"/><Relationship Id="rId15" Type="http://schemas.openxmlformats.org/officeDocument/2006/relationships/image" Target="../media/image83.svg"/><Relationship Id="rId23" Type="http://schemas.openxmlformats.org/officeDocument/2006/relationships/image" Target="../media/image28.svg"/><Relationship Id="rId28" Type="http://schemas.openxmlformats.org/officeDocument/2006/relationships/slide" Target="slide10.xml"/><Relationship Id="rId10" Type="http://schemas.openxmlformats.org/officeDocument/2006/relationships/slide" Target="slide64.xml"/><Relationship Id="rId19" Type="http://schemas.openxmlformats.org/officeDocument/2006/relationships/image" Target="../media/image14.svg"/><Relationship Id="rId4" Type="http://schemas.openxmlformats.org/officeDocument/2006/relationships/image" Target="../media/image84.png"/><Relationship Id="rId9" Type="http://schemas.openxmlformats.org/officeDocument/2006/relationships/slide" Target="slide4.xml"/><Relationship Id="rId14" Type="http://schemas.openxmlformats.org/officeDocument/2006/relationships/image" Target="../media/image82.png"/><Relationship Id="rId22" Type="http://schemas.openxmlformats.org/officeDocument/2006/relationships/image" Target="../media/image27.png"/><Relationship Id="rId27" Type="http://schemas.openxmlformats.org/officeDocument/2006/relationships/slide" Target="slide36.xml"/></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57.png"/><Relationship Id="rId26" Type="http://schemas.openxmlformats.org/officeDocument/2006/relationships/slide" Target="slide8.xml"/><Relationship Id="rId3" Type="http://schemas.openxmlformats.org/officeDocument/2006/relationships/image" Target="../media/image52.png"/><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20.svg"/><Relationship Id="rId25" Type="http://schemas.openxmlformats.org/officeDocument/2006/relationships/slide" Target="slide10.xml"/><Relationship Id="rId2" Type="http://schemas.openxmlformats.org/officeDocument/2006/relationships/notesSlide" Target="../notesSlides/notesSlide36.xml"/><Relationship Id="rId16" Type="http://schemas.openxmlformats.org/officeDocument/2006/relationships/image" Target="../media/image19.png"/><Relationship Id="rId20" Type="http://schemas.openxmlformats.org/officeDocument/2006/relationships/slide" Target="slide69.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slide" Target="slide4.xml"/><Relationship Id="rId5" Type="http://schemas.openxmlformats.org/officeDocument/2006/relationships/image" Target="../media/image56.svg"/><Relationship Id="rId15" Type="http://schemas.openxmlformats.org/officeDocument/2006/relationships/image" Target="../media/image28.svg"/><Relationship Id="rId23" Type="http://schemas.openxmlformats.org/officeDocument/2006/relationships/slide" Target="slide36.xml"/><Relationship Id="rId10" Type="http://schemas.openxmlformats.org/officeDocument/2006/relationships/image" Target="../media/image11.png"/><Relationship Id="rId19" Type="http://schemas.openxmlformats.org/officeDocument/2006/relationships/image" Target="../media/image58.svg"/><Relationship Id="rId4" Type="http://schemas.openxmlformats.org/officeDocument/2006/relationships/image" Target="../media/image55.png"/><Relationship Id="rId9" Type="http://schemas.openxmlformats.org/officeDocument/2006/relationships/image" Target="../media/image10.svg"/><Relationship Id="rId14" Type="http://schemas.openxmlformats.org/officeDocument/2006/relationships/image" Target="../media/image27.png"/><Relationship Id="rId22" Type="http://schemas.openxmlformats.org/officeDocument/2006/relationships/slide" Target="slide46.xml"/><Relationship Id="rId27" Type="http://schemas.openxmlformats.org/officeDocument/2006/relationships/slide" Target="slide47.xml"/></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slide" Target="slide69.xml"/><Relationship Id="rId26" Type="http://schemas.openxmlformats.org/officeDocument/2006/relationships/slide" Target="slide47.xml"/><Relationship Id="rId3" Type="http://schemas.openxmlformats.org/officeDocument/2006/relationships/image" Target="../media/image111.png"/><Relationship Id="rId21" Type="http://schemas.openxmlformats.org/officeDocument/2006/relationships/slide" Target="slide36.xml"/><Relationship Id="rId7" Type="http://schemas.openxmlformats.org/officeDocument/2006/relationships/image" Target="../media/image30.svg"/><Relationship Id="rId12" Type="http://schemas.openxmlformats.org/officeDocument/2006/relationships/image" Target="../media/image11.png"/><Relationship Id="rId17" Type="http://schemas.openxmlformats.org/officeDocument/2006/relationships/image" Target="../media/image28.svg"/><Relationship Id="rId25" Type="http://schemas.openxmlformats.org/officeDocument/2006/relationships/image" Target="../media/image16.svg"/><Relationship Id="rId2" Type="http://schemas.openxmlformats.org/officeDocument/2006/relationships/notesSlide" Target="../notesSlides/notesSlide37.xml"/><Relationship Id="rId16" Type="http://schemas.openxmlformats.org/officeDocument/2006/relationships/image" Target="../media/image27.png"/><Relationship Id="rId20" Type="http://schemas.openxmlformats.org/officeDocument/2006/relationships/slide" Target="slide46.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10.svg"/><Relationship Id="rId24" Type="http://schemas.openxmlformats.org/officeDocument/2006/relationships/image" Target="../media/image15.png"/><Relationship Id="rId5" Type="http://schemas.openxmlformats.org/officeDocument/2006/relationships/image" Target="../media/image52.png"/><Relationship Id="rId15" Type="http://schemas.openxmlformats.org/officeDocument/2006/relationships/image" Target="../media/image14.svg"/><Relationship Id="rId23" Type="http://schemas.openxmlformats.org/officeDocument/2006/relationships/slide" Target="slide4.xml"/><Relationship Id="rId10" Type="http://schemas.openxmlformats.org/officeDocument/2006/relationships/image" Target="../media/image9.png"/><Relationship Id="rId19" Type="http://schemas.openxmlformats.org/officeDocument/2006/relationships/slide" Target="slide3.xml"/><Relationship Id="rId4" Type="http://schemas.microsoft.com/office/2007/relationships/hdphoto" Target="../media/hdphoto17.wdp"/><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slide" Target="slide10.xml"/></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svg"/><Relationship Id="rId18" Type="http://schemas.openxmlformats.org/officeDocument/2006/relationships/image" Target="../media/image15.png"/><Relationship Id="rId26" Type="http://schemas.openxmlformats.org/officeDocument/2006/relationships/slide" Target="slide64.xml"/><Relationship Id="rId3" Type="http://schemas.openxmlformats.org/officeDocument/2006/relationships/image" Target="../media/image84.png"/><Relationship Id="rId21" Type="http://schemas.openxmlformats.org/officeDocument/2006/relationships/image" Target="../media/image116.svg"/><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14.svg"/><Relationship Id="rId25" Type="http://schemas.openxmlformats.org/officeDocument/2006/relationships/slide" Target="slide4.xml"/><Relationship Id="rId2" Type="http://schemas.openxmlformats.org/officeDocument/2006/relationships/notesSlide" Target="../notesSlides/notesSlide38.xml"/><Relationship Id="rId16" Type="http://schemas.openxmlformats.org/officeDocument/2006/relationships/image" Target="../media/image13.png"/><Relationship Id="rId20"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slide" Target="slide63.xml"/><Relationship Id="rId5" Type="http://schemas.openxmlformats.org/officeDocument/2006/relationships/slide" Target="slide36.xml"/><Relationship Id="rId15" Type="http://schemas.openxmlformats.org/officeDocument/2006/relationships/image" Target="../media/image114.svg"/><Relationship Id="rId23" Type="http://schemas.openxmlformats.org/officeDocument/2006/relationships/slide" Target="slide3.xml"/><Relationship Id="rId28" Type="http://schemas.openxmlformats.org/officeDocument/2006/relationships/image" Target="../media/image117.png"/><Relationship Id="rId10" Type="http://schemas.openxmlformats.org/officeDocument/2006/relationships/image" Target="../media/image9.png"/><Relationship Id="rId19" Type="http://schemas.openxmlformats.org/officeDocument/2006/relationships/image" Target="../media/image16.svg"/><Relationship Id="rId4" Type="http://schemas.openxmlformats.org/officeDocument/2006/relationships/image" Target="../media/image112.svg"/><Relationship Id="rId9" Type="http://schemas.openxmlformats.org/officeDocument/2006/relationships/image" Target="../media/image28.svg"/><Relationship Id="rId14" Type="http://schemas.openxmlformats.org/officeDocument/2006/relationships/image" Target="../media/image113.png"/><Relationship Id="rId22" Type="http://schemas.openxmlformats.org/officeDocument/2006/relationships/slide" Target="slide69.xml"/><Relationship Id="rId27" Type="http://schemas.openxmlformats.org/officeDocument/2006/relationships/slide" Target="slide8.xml"/></Relationships>
</file>

<file path=ppt/slides/_rels/slide46.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image" Target="../media/image8.svg"/><Relationship Id="rId18" Type="http://schemas.openxmlformats.org/officeDocument/2006/relationships/image" Target="../media/image13.png"/><Relationship Id="rId26" Type="http://schemas.openxmlformats.org/officeDocument/2006/relationships/slide" Target="slide46.xml"/><Relationship Id="rId3" Type="http://schemas.openxmlformats.org/officeDocument/2006/relationships/image" Target="../media/image110.emf"/><Relationship Id="rId21" Type="http://schemas.openxmlformats.org/officeDocument/2006/relationships/image" Target="../media/image16.svg"/><Relationship Id="rId7" Type="http://schemas.openxmlformats.org/officeDocument/2006/relationships/slide" Target="slide3.xml"/><Relationship Id="rId12" Type="http://schemas.openxmlformats.org/officeDocument/2006/relationships/image" Target="../media/image7.png"/><Relationship Id="rId17" Type="http://schemas.openxmlformats.org/officeDocument/2006/relationships/image" Target="../media/image12.svg"/><Relationship Id="rId25" Type="http://schemas.openxmlformats.org/officeDocument/2006/relationships/image" Target="../media/image20.svg"/><Relationship Id="rId2" Type="http://schemas.openxmlformats.org/officeDocument/2006/relationships/notesSlide" Target="../notesSlides/notesSlide39.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slide" Target="slide69.xml"/><Relationship Id="rId11" Type="http://schemas.openxmlformats.org/officeDocument/2006/relationships/slide" Target="slide8.xml"/><Relationship Id="rId24" Type="http://schemas.openxmlformats.org/officeDocument/2006/relationships/image" Target="../media/image19.png"/><Relationship Id="rId5" Type="http://schemas.openxmlformats.org/officeDocument/2006/relationships/image" Target="../media/image85.svg"/><Relationship Id="rId15" Type="http://schemas.openxmlformats.org/officeDocument/2006/relationships/image" Target="../media/image83.svg"/><Relationship Id="rId23" Type="http://schemas.openxmlformats.org/officeDocument/2006/relationships/image" Target="../media/image28.svg"/><Relationship Id="rId28" Type="http://schemas.openxmlformats.org/officeDocument/2006/relationships/slide" Target="slide10.xml"/><Relationship Id="rId10" Type="http://schemas.openxmlformats.org/officeDocument/2006/relationships/slide" Target="slide64.xml"/><Relationship Id="rId19" Type="http://schemas.openxmlformats.org/officeDocument/2006/relationships/image" Target="../media/image14.svg"/><Relationship Id="rId4" Type="http://schemas.openxmlformats.org/officeDocument/2006/relationships/image" Target="../media/image84.png"/><Relationship Id="rId9" Type="http://schemas.openxmlformats.org/officeDocument/2006/relationships/slide" Target="slide4.xml"/><Relationship Id="rId14" Type="http://schemas.openxmlformats.org/officeDocument/2006/relationships/image" Target="../media/image82.png"/><Relationship Id="rId22" Type="http://schemas.openxmlformats.org/officeDocument/2006/relationships/image" Target="../media/image27.png"/><Relationship Id="rId27" Type="http://schemas.openxmlformats.org/officeDocument/2006/relationships/slide" Target="slide36.xml"/></Relationships>
</file>

<file path=ppt/slides/_rels/slide4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7.png"/><Relationship Id="rId18" Type="http://schemas.openxmlformats.org/officeDocument/2006/relationships/image" Target="../media/image20.svg"/><Relationship Id="rId3" Type="http://schemas.openxmlformats.org/officeDocument/2006/relationships/image" Target="../media/image55.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5" Type="http://schemas.openxmlformats.org/officeDocument/2006/relationships/slide" Target="slide47.xml"/><Relationship Id="rId2" Type="http://schemas.openxmlformats.org/officeDocument/2006/relationships/notesSlide" Target="../notesSlides/notesSlide40.xml"/><Relationship Id="rId16" Type="http://schemas.openxmlformats.org/officeDocument/2006/relationships/image" Target="../media/image28.svg"/><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27.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58.svg"/><Relationship Id="rId22" Type="http://schemas.openxmlformats.org/officeDocument/2006/relationships/slide" Target="slide36.xml"/></Relationships>
</file>

<file path=ppt/slides/_rels/slide4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57.png"/><Relationship Id="rId26" Type="http://schemas.openxmlformats.org/officeDocument/2006/relationships/slide" Target="slide8.xml"/><Relationship Id="rId3" Type="http://schemas.openxmlformats.org/officeDocument/2006/relationships/image" Target="../media/image52.png"/><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20.svg"/><Relationship Id="rId25" Type="http://schemas.openxmlformats.org/officeDocument/2006/relationships/slide" Target="slide10.xml"/><Relationship Id="rId2" Type="http://schemas.openxmlformats.org/officeDocument/2006/relationships/notesSlide" Target="../notesSlides/notesSlide41.xml"/><Relationship Id="rId16" Type="http://schemas.openxmlformats.org/officeDocument/2006/relationships/image" Target="../media/image19.png"/><Relationship Id="rId20" Type="http://schemas.openxmlformats.org/officeDocument/2006/relationships/slide" Target="slide69.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slide" Target="slide4.xml"/><Relationship Id="rId5" Type="http://schemas.openxmlformats.org/officeDocument/2006/relationships/image" Target="../media/image56.svg"/><Relationship Id="rId15" Type="http://schemas.openxmlformats.org/officeDocument/2006/relationships/image" Target="../media/image28.svg"/><Relationship Id="rId23" Type="http://schemas.openxmlformats.org/officeDocument/2006/relationships/slide" Target="slide36.xml"/><Relationship Id="rId10" Type="http://schemas.openxmlformats.org/officeDocument/2006/relationships/image" Target="../media/image11.png"/><Relationship Id="rId19" Type="http://schemas.openxmlformats.org/officeDocument/2006/relationships/image" Target="../media/image58.svg"/><Relationship Id="rId4" Type="http://schemas.openxmlformats.org/officeDocument/2006/relationships/image" Target="../media/image55.png"/><Relationship Id="rId9" Type="http://schemas.openxmlformats.org/officeDocument/2006/relationships/image" Target="../media/image10.svg"/><Relationship Id="rId14" Type="http://schemas.openxmlformats.org/officeDocument/2006/relationships/image" Target="../media/image27.png"/><Relationship Id="rId22" Type="http://schemas.openxmlformats.org/officeDocument/2006/relationships/slide" Target="slide46.xml"/><Relationship Id="rId27" Type="http://schemas.openxmlformats.org/officeDocument/2006/relationships/slide" Target="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29.png"/><Relationship Id="rId3" Type="http://schemas.openxmlformats.org/officeDocument/2006/relationships/image" Target="../media/image31.png"/><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28.svg"/><Relationship Id="rId25" Type="http://schemas.openxmlformats.org/officeDocument/2006/relationships/slide" Target="slide47.xml"/><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slide" Target="slide69.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slide" Target="slide10.xml"/><Relationship Id="rId5" Type="http://schemas.openxmlformats.org/officeDocument/2006/relationships/slide" Target="slide36.xml"/><Relationship Id="rId15" Type="http://schemas.openxmlformats.org/officeDocument/2006/relationships/image" Target="../media/image16.svg"/><Relationship Id="rId23" Type="http://schemas.openxmlformats.org/officeDocument/2006/relationships/slide" Target="slide4.xml"/><Relationship Id="rId10" Type="http://schemas.openxmlformats.org/officeDocument/2006/relationships/image" Target="../media/image11.png"/><Relationship Id="rId19" Type="http://schemas.openxmlformats.org/officeDocument/2006/relationships/image" Target="../media/image30.svg"/><Relationship Id="rId4" Type="http://schemas.openxmlformats.org/officeDocument/2006/relationships/image" Target="../media/image32.sv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slide" Target="slide46.xml"/></Relationships>
</file>

<file path=ppt/slides/_rels/slide5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13.png"/><Relationship Id="rId18" Type="http://schemas.openxmlformats.org/officeDocument/2006/relationships/image" Target="../media/image16.svg"/><Relationship Id="rId26" Type="http://schemas.openxmlformats.org/officeDocument/2006/relationships/slide" Target="slide8.xml"/><Relationship Id="rId3" Type="http://schemas.openxmlformats.org/officeDocument/2006/relationships/image" Target="../media/image52.png"/><Relationship Id="rId21" Type="http://schemas.openxmlformats.org/officeDocument/2006/relationships/slide" Target="slide69.xml"/><Relationship Id="rId7" Type="http://schemas.openxmlformats.org/officeDocument/2006/relationships/image" Target="../media/image27.png"/><Relationship Id="rId12" Type="http://schemas.openxmlformats.org/officeDocument/2006/relationships/image" Target="../media/image12.svg"/><Relationship Id="rId17" Type="http://schemas.openxmlformats.org/officeDocument/2006/relationships/image" Target="../media/image15.png"/><Relationship Id="rId25" Type="http://schemas.openxmlformats.org/officeDocument/2006/relationships/slide" Target="slide64.xml"/><Relationship Id="rId2" Type="http://schemas.openxmlformats.org/officeDocument/2006/relationships/notesSlide" Target="../notesSlides/notesSlide42.xml"/><Relationship Id="rId16" Type="http://schemas.openxmlformats.org/officeDocument/2006/relationships/image" Target="../media/image14.svg"/><Relationship Id="rId20" Type="http://schemas.openxmlformats.org/officeDocument/2006/relationships/image" Target="../media/image116.svg"/><Relationship Id="rId29"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1.png"/><Relationship Id="rId24" Type="http://schemas.openxmlformats.org/officeDocument/2006/relationships/slide" Target="slide4.xml"/><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slide" Target="slide63.xml"/><Relationship Id="rId28" Type="http://schemas.openxmlformats.org/officeDocument/2006/relationships/image" Target="../media/image56.svg"/><Relationship Id="rId10" Type="http://schemas.openxmlformats.org/officeDocument/2006/relationships/image" Target="../media/image10.svg"/><Relationship Id="rId19" Type="http://schemas.openxmlformats.org/officeDocument/2006/relationships/image" Target="../media/image115.png"/><Relationship Id="rId4" Type="http://schemas.openxmlformats.org/officeDocument/2006/relationships/slide" Target="slide36.xml"/><Relationship Id="rId9" Type="http://schemas.openxmlformats.org/officeDocument/2006/relationships/image" Target="../media/image9.png"/><Relationship Id="rId14" Type="http://schemas.openxmlformats.org/officeDocument/2006/relationships/image" Target="../media/image114.svg"/><Relationship Id="rId22" Type="http://schemas.openxmlformats.org/officeDocument/2006/relationships/slide" Target="slide3.xml"/><Relationship Id="rId27" Type="http://schemas.openxmlformats.org/officeDocument/2006/relationships/image" Target="../media/image55.png"/><Relationship Id="rId30" Type="http://schemas.openxmlformats.org/officeDocument/2006/relationships/image" Target="../media/image121.svg"/></Relationships>
</file>

<file path=ppt/slides/_rels/slide5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1.png"/><Relationship Id="rId18" Type="http://schemas.openxmlformats.org/officeDocument/2006/relationships/image" Target="../media/image14.svg"/><Relationship Id="rId26" Type="http://schemas.openxmlformats.org/officeDocument/2006/relationships/slide" Target="slide4.xml"/><Relationship Id="rId3" Type="http://schemas.openxmlformats.org/officeDocument/2006/relationships/image" Target="../media/image52.png"/><Relationship Id="rId21" Type="http://schemas.openxmlformats.org/officeDocument/2006/relationships/image" Target="../media/image115.png"/><Relationship Id="rId7" Type="http://schemas.openxmlformats.org/officeDocument/2006/relationships/image" Target="../media/image7.png"/><Relationship Id="rId12" Type="http://schemas.openxmlformats.org/officeDocument/2006/relationships/image" Target="../media/image10.svg"/><Relationship Id="rId17" Type="http://schemas.openxmlformats.org/officeDocument/2006/relationships/image" Target="../media/image13.png"/><Relationship Id="rId25" Type="http://schemas.openxmlformats.org/officeDocument/2006/relationships/slide" Target="slide63.xml"/><Relationship Id="rId2" Type="http://schemas.openxmlformats.org/officeDocument/2006/relationships/notesSlide" Target="../notesSlides/notesSlide43.xml"/><Relationship Id="rId16" Type="http://schemas.openxmlformats.org/officeDocument/2006/relationships/image" Target="../media/image114.svg"/><Relationship Id="rId20" Type="http://schemas.openxmlformats.org/officeDocument/2006/relationships/image" Target="../media/image16.svg"/><Relationship Id="rId1" Type="http://schemas.openxmlformats.org/officeDocument/2006/relationships/slideLayout" Target="../slideLayouts/slideLayout6.xml"/><Relationship Id="rId6" Type="http://schemas.openxmlformats.org/officeDocument/2006/relationships/image" Target="../media/image123.svg"/><Relationship Id="rId11" Type="http://schemas.openxmlformats.org/officeDocument/2006/relationships/image" Target="../media/image9.png"/><Relationship Id="rId24" Type="http://schemas.openxmlformats.org/officeDocument/2006/relationships/slide" Target="slide3.xml"/><Relationship Id="rId5" Type="http://schemas.openxmlformats.org/officeDocument/2006/relationships/image" Target="../media/image122.png"/><Relationship Id="rId15" Type="http://schemas.openxmlformats.org/officeDocument/2006/relationships/image" Target="../media/image113.png"/><Relationship Id="rId23" Type="http://schemas.openxmlformats.org/officeDocument/2006/relationships/slide" Target="slide69.xml"/><Relationship Id="rId28" Type="http://schemas.openxmlformats.org/officeDocument/2006/relationships/slide" Target="slide18.xml"/><Relationship Id="rId10" Type="http://schemas.openxmlformats.org/officeDocument/2006/relationships/image" Target="../media/image28.svg"/><Relationship Id="rId19" Type="http://schemas.openxmlformats.org/officeDocument/2006/relationships/image" Target="../media/image15.png"/><Relationship Id="rId4" Type="http://schemas.openxmlformats.org/officeDocument/2006/relationships/slide" Target="slide36.xml"/><Relationship Id="rId9" Type="http://schemas.openxmlformats.org/officeDocument/2006/relationships/image" Target="../media/image27.png"/><Relationship Id="rId14" Type="http://schemas.openxmlformats.org/officeDocument/2006/relationships/image" Target="../media/image12.svg"/><Relationship Id="rId22" Type="http://schemas.openxmlformats.org/officeDocument/2006/relationships/image" Target="../media/image116.svg"/><Relationship Id="rId27" Type="http://schemas.openxmlformats.org/officeDocument/2006/relationships/slide" Target="slide64.xml"/></Relationships>
</file>

<file path=ppt/slides/_rels/slide5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13.png"/><Relationship Id="rId18" Type="http://schemas.openxmlformats.org/officeDocument/2006/relationships/image" Target="../media/image20.svg"/><Relationship Id="rId26" Type="http://schemas.openxmlformats.org/officeDocument/2006/relationships/image" Target="../media/image124.png"/><Relationship Id="rId3" Type="http://schemas.openxmlformats.org/officeDocument/2006/relationships/image" Target="../media/image55.png"/><Relationship Id="rId21" Type="http://schemas.openxmlformats.org/officeDocument/2006/relationships/slide" Target="slide63.xml"/><Relationship Id="rId7" Type="http://schemas.openxmlformats.org/officeDocument/2006/relationships/image" Target="../media/image2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18.xml"/><Relationship Id="rId2" Type="http://schemas.openxmlformats.org/officeDocument/2006/relationships/notesSlide" Target="../notesSlides/notesSlide44.xml"/><Relationship Id="rId16" Type="http://schemas.openxmlformats.org/officeDocument/2006/relationships/image" Target="../media/image14.svg"/><Relationship Id="rId20"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1.png"/><Relationship Id="rId24" Type="http://schemas.openxmlformats.org/officeDocument/2006/relationships/slide" Target="slide64.xml"/><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slide" Target="slide4.xml"/><Relationship Id="rId10" Type="http://schemas.openxmlformats.org/officeDocument/2006/relationships/image" Target="../media/image10.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9.png"/><Relationship Id="rId14" Type="http://schemas.openxmlformats.org/officeDocument/2006/relationships/image" Target="../media/image114.svg"/><Relationship Id="rId22" Type="http://schemas.openxmlformats.org/officeDocument/2006/relationships/slide" Target="slide36.xml"/></Relationships>
</file>

<file path=ppt/slides/_rels/slide5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13.png"/><Relationship Id="rId18" Type="http://schemas.openxmlformats.org/officeDocument/2006/relationships/image" Target="../media/image20.svg"/><Relationship Id="rId26" Type="http://schemas.openxmlformats.org/officeDocument/2006/relationships/image" Target="../media/image124.png"/><Relationship Id="rId3" Type="http://schemas.openxmlformats.org/officeDocument/2006/relationships/image" Target="../media/image55.png"/><Relationship Id="rId21" Type="http://schemas.openxmlformats.org/officeDocument/2006/relationships/slide" Target="slide63.xml"/><Relationship Id="rId7" Type="http://schemas.openxmlformats.org/officeDocument/2006/relationships/image" Target="../media/image2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18.xml"/><Relationship Id="rId2" Type="http://schemas.openxmlformats.org/officeDocument/2006/relationships/notesSlide" Target="../notesSlides/notesSlide45.xml"/><Relationship Id="rId16" Type="http://schemas.openxmlformats.org/officeDocument/2006/relationships/image" Target="../media/image14.svg"/><Relationship Id="rId20"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1.png"/><Relationship Id="rId24" Type="http://schemas.openxmlformats.org/officeDocument/2006/relationships/slide" Target="slide64.xml"/><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slide" Target="slide4.xml"/><Relationship Id="rId10" Type="http://schemas.openxmlformats.org/officeDocument/2006/relationships/image" Target="../media/image10.svg"/><Relationship Id="rId19" Type="http://schemas.openxmlformats.org/officeDocument/2006/relationships/slide" Target="slide69.xml"/><Relationship Id="rId4" Type="http://schemas.openxmlformats.org/officeDocument/2006/relationships/image" Target="../media/image56.svg"/><Relationship Id="rId9" Type="http://schemas.openxmlformats.org/officeDocument/2006/relationships/image" Target="../media/image9.png"/><Relationship Id="rId14" Type="http://schemas.openxmlformats.org/officeDocument/2006/relationships/image" Target="../media/image114.svg"/><Relationship Id="rId22" Type="http://schemas.openxmlformats.org/officeDocument/2006/relationships/slide" Target="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4.svg"/><Relationship Id="rId18" Type="http://schemas.openxmlformats.org/officeDocument/2006/relationships/image" Target="../media/image125.png"/><Relationship Id="rId3" Type="http://schemas.openxmlformats.org/officeDocument/2006/relationships/image" Target="../media/image56.svg"/><Relationship Id="rId21" Type="http://schemas.openxmlformats.org/officeDocument/2006/relationships/slide" Target="slide63.xml"/><Relationship Id="rId7" Type="http://schemas.openxmlformats.org/officeDocument/2006/relationships/image" Target="../media/image28.svg"/><Relationship Id="rId12" Type="http://schemas.openxmlformats.org/officeDocument/2006/relationships/image" Target="../media/image113.png"/><Relationship Id="rId17" Type="http://schemas.openxmlformats.org/officeDocument/2006/relationships/image" Target="../media/image20.svg"/><Relationship Id="rId25" Type="http://schemas.openxmlformats.org/officeDocument/2006/relationships/slide" Target="slide18.xml"/><Relationship Id="rId2" Type="http://schemas.openxmlformats.org/officeDocument/2006/relationships/image" Target="../media/image55.png"/><Relationship Id="rId16" Type="http://schemas.openxmlformats.org/officeDocument/2006/relationships/image" Target="../media/image19.png"/><Relationship Id="rId20"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12.svg"/><Relationship Id="rId24" Type="http://schemas.openxmlformats.org/officeDocument/2006/relationships/slide" Target="slide64.xml"/><Relationship Id="rId5" Type="http://schemas.openxmlformats.org/officeDocument/2006/relationships/image" Target="../media/image8.svg"/><Relationship Id="rId15" Type="http://schemas.openxmlformats.org/officeDocument/2006/relationships/image" Target="../media/image14.svg"/><Relationship Id="rId23" Type="http://schemas.openxmlformats.org/officeDocument/2006/relationships/slide" Target="slide4.xml"/><Relationship Id="rId10" Type="http://schemas.openxmlformats.org/officeDocument/2006/relationships/image" Target="../media/image11.png"/><Relationship Id="rId19" Type="http://schemas.openxmlformats.org/officeDocument/2006/relationships/slide" Target="slide69.xml"/><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13.png"/><Relationship Id="rId22" Type="http://schemas.openxmlformats.org/officeDocument/2006/relationships/slide" Target="slide36.xml"/></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4.svg"/><Relationship Id="rId18" Type="http://schemas.openxmlformats.org/officeDocument/2006/relationships/image" Target="../media/image125.png"/><Relationship Id="rId26" Type="http://schemas.openxmlformats.org/officeDocument/2006/relationships/slide" Target="slide18.xml"/><Relationship Id="rId3" Type="http://schemas.openxmlformats.org/officeDocument/2006/relationships/image" Target="../media/image56.svg"/><Relationship Id="rId21" Type="http://schemas.openxmlformats.org/officeDocument/2006/relationships/slide" Target="slide3.xml"/><Relationship Id="rId7" Type="http://schemas.openxmlformats.org/officeDocument/2006/relationships/image" Target="../media/image28.svg"/><Relationship Id="rId12" Type="http://schemas.openxmlformats.org/officeDocument/2006/relationships/image" Target="../media/image113.png"/><Relationship Id="rId17" Type="http://schemas.openxmlformats.org/officeDocument/2006/relationships/image" Target="../media/image20.svg"/><Relationship Id="rId25" Type="http://schemas.openxmlformats.org/officeDocument/2006/relationships/slide" Target="slide64.xml"/><Relationship Id="rId2" Type="http://schemas.openxmlformats.org/officeDocument/2006/relationships/image" Target="../media/image55.png"/><Relationship Id="rId16" Type="http://schemas.openxmlformats.org/officeDocument/2006/relationships/image" Target="../media/image19.png"/><Relationship Id="rId20" Type="http://schemas.openxmlformats.org/officeDocument/2006/relationships/slide" Target="slide69.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12.svg"/><Relationship Id="rId24" Type="http://schemas.openxmlformats.org/officeDocument/2006/relationships/slide" Target="slide4.xml"/><Relationship Id="rId5" Type="http://schemas.openxmlformats.org/officeDocument/2006/relationships/image" Target="../media/image8.svg"/><Relationship Id="rId15" Type="http://schemas.openxmlformats.org/officeDocument/2006/relationships/image" Target="../media/image14.svg"/><Relationship Id="rId23" Type="http://schemas.openxmlformats.org/officeDocument/2006/relationships/slide" Target="slide36.xml"/><Relationship Id="rId10" Type="http://schemas.openxmlformats.org/officeDocument/2006/relationships/image" Target="../media/image11.png"/><Relationship Id="rId19" Type="http://schemas.openxmlformats.org/officeDocument/2006/relationships/image" Target="../media/image126.emf"/><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13.png"/><Relationship Id="rId22" Type="http://schemas.openxmlformats.org/officeDocument/2006/relationships/slide" Target="slide63.xml"/></Relationships>
</file>

<file path=ppt/slides/_rels/slide5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13.png"/><Relationship Id="rId18" Type="http://schemas.openxmlformats.org/officeDocument/2006/relationships/image" Target="../media/image20.svg"/><Relationship Id="rId26" Type="http://schemas.openxmlformats.org/officeDocument/2006/relationships/slide" Target="slide64.xml"/><Relationship Id="rId3" Type="http://schemas.openxmlformats.org/officeDocument/2006/relationships/image" Target="../media/image55.png"/><Relationship Id="rId21" Type="http://schemas.openxmlformats.org/officeDocument/2006/relationships/slide" Target="slide69.xml"/><Relationship Id="rId7" Type="http://schemas.openxmlformats.org/officeDocument/2006/relationships/image" Target="../media/image2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4.xml"/><Relationship Id="rId2" Type="http://schemas.openxmlformats.org/officeDocument/2006/relationships/notesSlide" Target="../notesSlides/notesSlide46.xml"/><Relationship Id="rId16" Type="http://schemas.openxmlformats.org/officeDocument/2006/relationships/image" Target="../media/image14.svg"/><Relationship Id="rId20" Type="http://schemas.openxmlformats.org/officeDocument/2006/relationships/image" Target="../media/image126.emf"/><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1.png"/><Relationship Id="rId24" Type="http://schemas.openxmlformats.org/officeDocument/2006/relationships/slide" Target="slide36.xml"/><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slide" Target="slide63.xml"/><Relationship Id="rId10" Type="http://schemas.openxmlformats.org/officeDocument/2006/relationships/image" Target="../media/image10.svg"/><Relationship Id="rId19" Type="http://schemas.openxmlformats.org/officeDocument/2006/relationships/image" Target="../media/image125.png"/><Relationship Id="rId4" Type="http://schemas.openxmlformats.org/officeDocument/2006/relationships/image" Target="../media/image56.svg"/><Relationship Id="rId9" Type="http://schemas.openxmlformats.org/officeDocument/2006/relationships/image" Target="../media/image9.png"/><Relationship Id="rId14" Type="http://schemas.openxmlformats.org/officeDocument/2006/relationships/image" Target="../media/image114.svg"/><Relationship Id="rId22" Type="http://schemas.openxmlformats.org/officeDocument/2006/relationships/slide" Target="slide3.xml"/><Relationship Id="rId27" Type="http://schemas.openxmlformats.org/officeDocument/2006/relationships/slide" Target="slide18.xml"/></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4.svg"/><Relationship Id="rId18" Type="http://schemas.openxmlformats.org/officeDocument/2006/relationships/image" Target="../media/image125.png"/><Relationship Id="rId3" Type="http://schemas.openxmlformats.org/officeDocument/2006/relationships/image" Target="../media/image56.svg"/><Relationship Id="rId21" Type="http://schemas.openxmlformats.org/officeDocument/2006/relationships/slide" Target="slide63.xml"/><Relationship Id="rId7" Type="http://schemas.openxmlformats.org/officeDocument/2006/relationships/image" Target="../media/image28.svg"/><Relationship Id="rId12" Type="http://schemas.openxmlformats.org/officeDocument/2006/relationships/image" Target="../media/image113.png"/><Relationship Id="rId17" Type="http://schemas.openxmlformats.org/officeDocument/2006/relationships/image" Target="../media/image20.svg"/><Relationship Id="rId25" Type="http://schemas.openxmlformats.org/officeDocument/2006/relationships/slide" Target="slide18.xml"/><Relationship Id="rId2" Type="http://schemas.openxmlformats.org/officeDocument/2006/relationships/image" Target="../media/image55.png"/><Relationship Id="rId16" Type="http://schemas.openxmlformats.org/officeDocument/2006/relationships/image" Target="../media/image19.png"/><Relationship Id="rId20"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12.svg"/><Relationship Id="rId24" Type="http://schemas.openxmlformats.org/officeDocument/2006/relationships/slide" Target="slide64.xml"/><Relationship Id="rId5" Type="http://schemas.openxmlformats.org/officeDocument/2006/relationships/image" Target="../media/image8.svg"/><Relationship Id="rId15" Type="http://schemas.openxmlformats.org/officeDocument/2006/relationships/image" Target="../media/image14.svg"/><Relationship Id="rId23" Type="http://schemas.openxmlformats.org/officeDocument/2006/relationships/slide" Target="slide4.xml"/><Relationship Id="rId10" Type="http://schemas.openxmlformats.org/officeDocument/2006/relationships/image" Target="../media/image11.png"/><Relationship Id="rId19" Type="http://schemas.openxmlformats.org/officeDocument/2006/relationships/slide" Target="slide69.xml"/><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13.png"/><Relationship Id="rId22" Type="http://schemas.openxmlformats.org/officeDocument/2006/relationships/slide" Target="slide36.xml"/></Relationships>
</file>

<file path=ppt/slides/_rels/slide5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slide" Target="slide46.xml"/><Relationship Id="rId3" Type="http://schemas.openxmlformats.org/officeDocument/2006/relationships/image" Target="../media/image34.svg"/><Relationship Id="rId21" Type="http://schemas.openxmlformats.org/officeDocument/2006/relationships/slide" Target="slide10.xml"/><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slide" Target="slide3.xml"/><Relationship Id="rId2" Type="http://schemas.openxmlformats.org/officeDocument/2006/relationships/image" Target="../media/image33.png"/><Relationship Id="rId16" Type="http://schemas.openxmlformats.org/officeDocument/2006/relationships/slide" Target="slide69.xml"/><Relationship Id="rId20"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30.svg"/><Relationship Id="rId10" Type="http://schemas.openxmlformats.org/officeDocument/2006/relationships/image" Target="../media/image41.png"/><Relationship Id="rId19" Type="http://schemas.openxmlformats.org/officeDocument/2006/relationships/slide" Target="slide36.xml"/><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29.png"/><Relationship Id="rId22" Type="http://schemas.openxmlformats.org/officeDocument/2006/relationships/slide" Target="slide47.xml"/></Relationships>
</file>

<file path=ppt/slides/_rels/slide6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svg"/><Relationship Id="rId18" Type="http://schemas.openxmlformats.org/officeDocument/2006/relationships/slide" Target="slide69.xml"/><Relationship Id="rId26" Type="http://schemas.openxmlformats.org/officeDocument/2006/relationships/image" Target="../media/image128.emf"/><Relationship Id="rId3" Type="http://schemas.openxmlformats.org/officeDocument/2006/relationships/image" Target="../media/image8.svg"/><Relationship Id="rId21" Type="http://schemas.openxmlformats.org/officeDocument/2006/relationships/slide" Target="slide36.xml"/><Relationship Id="rId7" Type="http://schemas.openxmlformats.org/officeDocument/2006/relationships/image" Target="../media/image10.svg"/><Relationship Id="rId12" Type="http://schemas.openxmlformats.org/officeDocument/2006/relationships/image" Target="../media/image13.png"/><Relationship Id="rId17" Type="http://schemas.openxmlformats.org/officeDocument/2006/relationships/image" Target="../media/image56.svg"/><Relationship Id="rId25" Type="http://schemas.openxmlformats.org/officeDocument/2006/relationships/image" Target="../media/image127.emf"/><Relationship Id="rId2" Type="http://schemas.openxmlformats.org/officeDocument/2006/relationships/image" Target="../media/image7.png"/><Relationship Id="rId16" Type="http://schemas.openxmlformats.org/officeDocument/2006/relationships/image" Target="../media/image55.png"/><Relationship Id="rId20" Type="http://schemas.openxmlformats.org/officeDocument/2006/relationships/slide" Target="slide63.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14.svg"/><Relationship Id="rId24" Type="http://schemas.openxmlformats.org/officeDocument/2006/relationships/slide" Target="slide18.xml"/><Relationship Id="rId5" Type="http://schemas.openxmlformats.org/officeDocument/2006/relationships/image" Target="../media/image28.svg"/><Relationship Id="rId15" Type="http://schemas.openxmlformats.org/officeDocument/2006/relationships/image" Target="../media/image20.svg"/><Relationship Id="rId23" Type="http://schemas.openxmlformats.org/officeDocument/2006/relationships/slide" Target="slide64.xml"/><Relationship Id="rId10" Type="http://schemas.openxmlformats.org/officeDocument/2006/relationships/image" Target="../media/image113.png"/><Relationship Id="rId19" Type="http://schemas.openxmlformats.org/officeDocument/2006/relationships/slide" Target="slide3.xml"/><Relationship Id="rId4" Type="http://schemas.openxmlformats.org/officeDocument/2006/relationships/image" Target="../media/image27.png"/><Relationship Id="rId9" Type="http://schemas.openxmlformats.org/officeDocument/2006/relationships/image" Target="../media/image12.svg"/><Relationship Id="rId14" Type="http://schemas.openxmlformats.org/officeDocument/2006/relationships/image" Target="../media/image19.png"/><Relationship Id="rId22" Type="http://schemas.openxmlformats.org/officeDocument/2006/relationships/slide" Target="slide4.xml"/></Relationships>
</file>

<file path=ppt/slides/_rels/slide6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7.png"/><Relationship Id="rId18" Type="http://schemas.openxmlformats.org/officeDocument/2006/relationships/image" Target="../media/image12.svg"/><Relationship Id="rId26" Type="http://schemas.openxmlformats.org/officeDocument/2006/relationships/slide" Target="slide3.xml"/><Relationship Id="rId3" Type="http://schemas.openxmlformats.org/officeDocument/2006/relationships/slide" Target="slide36.xml"/><Relationship Id="rId21" Type="http://schemas.openxmlformats.org/officeDocument/2006/relationships/image" Target="../media/image15.png"/><Relationship Id="rId7" Type="http://schemas.openxmlformats.org/officeDocument/2006/relationships/diagramColors" Target="../diagrams/colors2.xml"/><Relationship Id="rId12" Type="http://schemas.openxmlformats.org/officeDocument/2006/relationships/image" Target="../media/image8.svg"/><Relationship Id="rId17" Type="http://schemas.openxmlformats.org/officeDocument/2006/relationships/image" Target="../media/image11.png"/><Relationship Id="rId25" Type="http://schemas.openxmlformats.org/officeDocument/2006/relationships/slide" Target="slide69.xml"/><Relationship Id="rId2" Type="http://schemas.openxmlformats.org/officeDocument/2006/relationships/notesSlide" Target="../notesSlides/notesSlide47.xml"/><Relationship Id="rId16" Type="http://schemas.openxmlformats.org/officeDocument/2006/relationships/image" Target="../media/image10.svg"/><Relationship Id="rId20" Type="http://schemas.openxmlformats.org/officeDocument/2006/relationships/image" Target="../media/image14.svg"/><Relationship Id="rId29" Type="http://schemas.openxmlformats.org/officeDocument/2006/relationships/slide" Target="slide64.xml"/><Relationship Id="rId1" Type="http://schemas.openxmlformats.org/officeDocument/2006/relationships/slideLayout" Target="../slideLayouts/slideLayout6.xml"/><Relationship Id="rId6" Type="http://schemas.openxmlformats.org/officeDocument/2006/relationships/diagramQuickStyle" Target="../diagrams/quickStyle2.xml"/><Relationship Id="rId11" Type="http://schemas.openxmlformats.org/officeDocument/2006/relationships/image" Target="../media/image7.png"/><Relationship Id="rId24" Type="http://schemas.openxmlformats.org/officeDocument/2006/relationships/image" Target="../media/image20.svg"/><Relationship Id="rId5" Type="http://schemas.openxmlformats.org/officeDocument/2006/relationships/diagramLayout" Target="../diagrams/layout2.xml"/><Relationship Id="rId15" Type="http://schemas.openxmlformats.org/officeDocument/2006/relationships/image" Target="../media/image9.png"/><Relationship Id="rId23" Type="http://schemas.openxmlformats.org/officeDocument/2006/relationships/image" Target="../media/image19.png"/><Relationship Id="rId28" Type="http://schemas.openxmlformats.org/officeDocument/2006/relationships/slide" Target="slide4.xml"/><Relationship Id="rId10" Type="http://schemas.openxmlformats.org/officeDocument/2006/relationships/image" Target="../media/image130.svg"/><Relationship Id="rId19" Type="http://schemas.openxmlformats.org/officeDocument/2006/relationships/image" Target="../media/image13.png"/><Relationship Id="rId4" Type="http://schemas.openxmlformats.org/officeDocument/2006/relationships/diagramData" Target="../diagrams/data2.xml"/><Relationship Id="rId9" Type="http://schemas.openxmlformats.org/officeDocument/2006/relationships/image" Target="../media/image129.png"/><Relationship Id="rId14" Type="http://schemas.openxmlformats.org/officeDocument/2006/relationships/image" Target="../media/image28.svg"/><Relationship Id="rId22" Type="http://schemas.openxmlformats.org/officeDocument/2006/relationships/image" Target="../media/image16.svg"/><Relationship Id="rId27" Type="http://schemas.openxmlformats.org/officeDocument/2006/relationships/slide" Target="slide63.xml"/><Relationship Id="rId30" Type="http://schemas.openxmlformats.org/officeDocument/2006/relationships/slide" Target="slide18.xml"/></Relationships>
</file>

<file path=ppt/slides/_rels/slide6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svg"/><Relationship Id="rId18" Type="http://schemas.openxmlformats.org/officeDocument/2006/relationships/image" Target="../media/image19.png"/><Relationship Id="rId3" Type="http://schemas.openxmlformats.org/officeDocument/2006/relationships/slide" Target="slide36.xml"/><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slide" Target="slide18.xml"/><Relationship Id="rId2" Type="http://schemas.openxmlformats.org/officeDocument/2006/relationships/notesSlide" Target="../notesSlides/notesSlide48.xml"/><Relationship Id="rId16" Type="http://schemas.openxmlformats.org/officeDocument/2006/relationships/image" Target="../media/image15.png"/><Relationship Id="rId20" Type="http://schemas.openxmlformats.org/officeDocument/2006/relationships/slide" Target="slide6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slide" Target="slide64.xml"/><Relationship Id="rId5" Type="http://schemas.openxmlformats.org/officeDocument/2006/relationships/image" Target="../media/image48.svg"/><Relationship Id="rId15" Type="http://schemas.openxmlformats.org/officeDocument/2006/relationships/image" Target="../media/image114.svg"/><Relationship Id="rId23" Type="http://schemas.openxmlformats.org/officeDocument/2006/relationships/slide" Target="slide4.xml"/><Relationship Id="rId10" Type="http://schemas.openxmlformats.org/officeDocument/2006/relationships/image" Target="../media/image9.png"/><Relationship Id="rId19" Type="http://schemas.openxmlformats.org/officeDocument/2006/relationships/image" Target="../media/image20.svg"/><Relationship Id="rId4" Type="http://schemas.openxmlformats.org/officeDocument/2006/relationships/image" Target="../media/image47.png"/><Relationship Id="rId9" Type="http://schemas.openxmlformats.org/officeDocument/2006/relationships/image" Target="../media/image28.svg"/><Relationship Id="rId14" Type="http://schemas.openxmlformats.org/officeDocument/2006/relationships/image" Target="../media/image113.png"/><Relationship Id="rId22" Type="http://schemas.openxmlformats.org/officeDocument/2006/relationships/slide" Target="slide63.xml"/></Relationships>
</file>

<file path=ppt/slides/_rels/slide6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13.png"/><Relationship Id="rId18" Type="http://schemas.openxmlformats.org/officeDocument/2006/relationships/image" Target="../media/image20.svg"/><Relationship Id="rId26" Type="http://schemas.openxmlformats.org/officeDocument/2006/relationships/slide" Target="slide64.xml"/><Relationship Id="rId3" Type="http://schemas.openxmlformats.org/officeDocument/2006/relationships/image" Target="../media/image132.svg"/><Relationship Id="rId21" Type="http://schemas.openxmlformats.org/officeDocument/2006/relationships/slide" Target="slide69.xml"/><Relationship Id="rId7" Type="http://schemas.openxmlformats.org/officeDocument/2006/relationships/image" Target="../media/image27.png"/><Relationship Id="rId12" Type="http://schemas.openxmlformats.org/officeDocument/2006/relationships/image" Target="../media/image12.svg"/><Relationship Id="rId17" Type="http://schemas.openxmlformats.org/officeDocument/2006/relationships/image" Target="../media/image19.png"/><Relationship Id="rId25" Type="http://schemas.openxmlformats.org/officeDocument/2006/relationships/slide" Target="slide4.xml"/><Relationship Id="rId2" Type="http://schemas.openxmlformats.org/officeDocument/2006/relationships/image" Target="../media/image131.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14.xml"/><Relationship Id="rId6" Type="http://schemas.openxmlformats.org/officeDocument/2006/relationships/image" Target="../media/image8.svg"/><Relationship Id="rId11" Type="http://schemas.openxmlformats.org/officeDocument/2006/relationships/image" Target="../media/image11.png"/><Relationship Id="rId24" Type="http://schemas.openxmlformats.org/officeDocument/2006/relationships/slide" Target="slide36.xml"/><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slide" Target="slide63.xml"/><Relationship Id="rId10" Type="http://schemas.openxmlformats.org/officeDocument/2006/relationships/image" Target="../media/image10.svg"/><Relationship Id="rId19" Type="http://schemas.openxmlformats.org/officeDocument/2006/relationships/image" Target="../media/image47.png"/><Relationship Id="rId4" Type="http://schemas.openxmlformats.org/officeDocument/2006/relationships/image" Target="../media/image52.png"/><Relationship Id="rId9" Type="http://schemas.openxmlformats.org/officeDocument/2006/relationships/image" Target="../media/image9.png"/><Relationship Id="rId14" Type="http://schemas.openxmlformats.org/officeDocument/2006/relationships/image" Target="../media/image114.svg"/><Relationship Id="rId22" Type="http://schemas.openxmlformats.org/officeDocument/2006/relationships/slide" Target="slide3.xml"/><Relationship Id="rId27" Type="http://schemas.openxmlformats.org/officeDocument/2006/relationships/slide" Target="slide18.xml"/></Relationships>
</file>

<file path=ppt/slides/_rels/slide6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svg"/><Relationship Id="rId18" Type="http://schemas.openxmlformats.org/officeDocument/2006/relationships/image" Target="../media/image19.png"/><Relationship Id="rId26" Type="http://schemas.openxmlformats.org/officeDocument/2006/relationships/slide" Target="slide18.xml"/><Relationship Id="rId3" Type="http://schemas.openxmlformats.org/officeDocument/2006/relationships/image" Target="../media/image133.png"/><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slide" Target="slide64.xml"/><Relationship Id="rId2" Type="http://schemas.openxmlformats.org/officeDocument/2006/relationships/image" Target="../media/image52.png"/><Relationship Id="rId16" Type="http://schemas.openxmlformats.org/officeDocument/2006/relationships/image" Target="../media/image15.png"/><Relationship Id="rId20" Type="http://schemas.openxmlformats.org/officeDocument/2006/relationships/slide" Target="slide69.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slide" Target="slide4.xml"/><Relationship Id="rId5" Type="http://schemas.openxmlformats.org/officeDocument/2006/relationships/image" Target="../media/image48.svg"/><Relationship Id="rId15" Type="http://schemas.openxmlformats.org/officeDocument/2006/relationships/image" Target="../media/image114.svg"/><Relationship Id="rId23" Type="http://schemas.openxmlformats.org/officeDocument/2006/relationships/slide" Target="slide36.xml"/><Relationship Id="rId10" Type="http://schemas.openxmlformats.org/officeDocument/2006/relationships/image" Target="../media/image9.png"/><Relationship Id="rId19" Type="http://schemas.openxmlformats.org/officeDocument/2006/relationships/image" Target="../media/image20.svg"/><Relationship Id="rId4" Type="http://schemas.openxmlformats.org/officeDocument/2006/relationships/image" Target="../media/image47.png"/><Relationship Id="rId9" Type="http://schemas.openxmlformats.org/officeDocument/2006/relationships/image" Target="../media/image28.svg"/><Relationship Id="rId14" Type="http://schemas.openxmlformats.org/officeDocument/2006/relationships/image" Target="../media/image113.png"/><Relationship Id="rId22" Type="http://schemas.openxmlformats.org/officeDocument/2006/relationships/slide" Target="slide63.xml"/></Relationships>
</file>

<file path=ppt/slides/_rels/slide6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svg"/><Relationship Id="rId18" Type="http://schemas.openxmlformats.org/officeDocument/2006/relationships/image" Target="../media/image19.png"/><Relationship Id="rId26" Type="http://schemas.openxmlformats.org/officeDocument/2006/relationships/slide" Target="slide18.xml"/><Relationship Id="rId3" Type="http://schemas.openxmlformats.org/officeDocument/2006/relationships/image" Target="../media/image134.png"/><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slide" Target="slide64.xml"/><Relationship Id="rId2" Type="http://schemas.openxmlformats.org/officeDocument/2006/relationships/image" Target="../media/image52.png"/><Relationship Id="rId16" Type="http://schemas.openxmlformats.org/officeDocument/2006/relationships/image" Target="../media/image15.png"/><Relationship Id="rId20" Type="http://schemas.openxmlformats.org/officeDocument/2006/relationships/slide" Target="slide69.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24" Type="http://schemas.openxmlformats.org/officeDocument/2006/relationships/slide" Target="slide4.xml"/><Relationship Id="rId5" Type="http://schemas.openxmlformats.org/officeDocument/2006/relationships/image" Target="../media/image48.svg"/><Relationship Id="rId15" Type="http://schemas.openxmlformats.org/officeDocument/2006/relationships/image" Target="../media/image114.svg"/><Relationship Id="rId23" Type="http://schemas.openxmlformats.org/officeDocument/2006/relationships/slide" Target="slide36.xml"/><Relationship Id="rId10" Type="http://schemas.openxmlformats.org/officeDocument/2006/relationships/image" Target="../media/image9.png"/><Relationship Id="rId19" Type="http://schemas.openxmlformats.org/officeDocument/2006/relationships/image" Target="../media/image20.svg"/><Relationship Id="rId4" Type="http://schemas.openxmlformats.org/officeDocument/2006/relationships/image" Target="../media/image47.png"/><Relationship Id="rId9" Type="http://schemas.openxmlformats.org/officeDocument/2006/relationships/image" Target="../media/image28.svg"/><Relationship Id="rId14" Type="http://schemas.openxmlformats.org/officeDocument/2006/relationships/image" Target="../media/image113.png"/><Relationship Id="rId22" Type="http://schemas.openxmlformats.org/officeDocument/2006/relationships/slide" Target="slide63.xm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slide" Target="slide4.xml"/><Relationship Id="rId3" Type="http://schemas.openxmlformats.org/officeDocument/2006/relationships/image" Target="../media/image4.png"/><Relationship Id="rId21" Type="http://schemas.openxmlformats.org/officeDocument/2006/relationships/image" Target="../media/image20.svg"/><Relationship Id="rId7" Type="http://schemas.openxmlformats.org/officeDocument/2006/relationships/image" Target="../media/image107.jpe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slide" Target="slide36.xml"/><Relationship Id="rId2" Type="http://schemas.openxmlformats.org/officeDocument/2006/relationships/notesSlide" Target="../notesSlides/notesSlide50.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5.jpeg"/><Relationship Id="rId11" Type="http://schemas.openxmlformats.org/officeDocument/2006/relationships/image" Target="../media/image10.svg"/><Relationship Id="rId24" Type="http://schemas.openxmlformats.org/officeDocument/2006/relationships/slide" Target="slide46.xml"/><Relationship Id="rId5" Type="http://schemas.openxmlformats.org/officeDocument/2006/relationships/image" Target="../media/image106.jpeg"/><Relationship Id="rId15" Type="http://schemas.openxmlformats.org/officeDocument/2006/relationships/image" Target="../media/image14.svg"/><Relationship Id="rId23" Type="http://schemas.openxmlformats.org/officeDocument/2006/relationships/slide" Target="slide3.xml"/><Relationship Id="rId28" Type="http://schemas.openxmlformats.org/officeDocument/2006/relationships/slide" Target="slide47.xml"/><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108.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slide" Target="slide69.xml"/><Relationship Id="rId27"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slide" Target="slide69.xml"/><Relationship Id="rId3" Type="http://schemas.openxmlformats.org/officeDocument/2006/relationships/image" Target="../media/image46.svg"/><Relationship Id="rId21" Type="http://schemas.openxmlformats.org/officeDocument/2006/relationships/slide" Target="slide36.xml"/><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30.svg"/><Relationship Id="rId2" Type="http://schemas.openxmlformats.org/officeDocument/2006/relationships/image" Target="../media/image45.png"/><Relationship Id="rId16" Type="http://schemas.openxmlformats.org/officeDocument/2006/relationships/image" Target="../media/image29.png"/><Relationship Id="rId20"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slide" Target="slide47.xml"/><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slide" Target="slide10.xml"/><Relationship Id="rId10" Type="http://schemas.openxmlformats.org/officeDocument/2006/relationships/image" Target="../media/image39.png"/><Relationship Id="rId19" Type="http://schemas.openxmlformats.org/officeDocument/2006/relationships/slide" Target="slide3.xml"/><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47.png"/><Relationship Id="rId21" Type="http://schemas.openxmlformats.org/officeDocument/2006/relationships/slide" Target="slide46.xml"/><Relationship Id="rId7" Type="http://schemas.openxmlformats.org/officeDocument/2006/relationships/image" Target="../media/image9.png"/><Relationship Id="rId12" Type="http://schemas.openxmlformats.org/officeDocument/2006/relationships/image" Target="../media/image50.svg"/><Relationship Id="rId17" Type="http://schemas.openxmlformats.org/officeDocument/2006/relationships/image" Target="../media/image19.png"/><Relationship Id="rId25" Type="http://schemas.openxmlformats.org/officeDocument/2006/relationships/slide" Target="slide47.xml"/><Relationship Id="rId2" Type="http://schemas.openxmlformats.org/officeDocument/2006/relationships/notesSlide" Target="../notesSlides/notesSlide4.xml"/><Relationship Id="rId16" Type="http://schemas.openxmlformats.org/officeDocument/2006/relationships/image" Target="../media/image28.svg"/><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49.png"/><Relationship Id="rId24" Type="http://schemas.openxmlformats.org/officeDocument/2006/relationships/slide" Target="slide10.xml"/><Relationship Id="rId5" Type="http://schemas.openxmlformats.org/officeDocument/2006/relationships/image" Target="../media/image7.png"/><Relationship Id="rId15" Type="http://schemas.openxmlformats.org/officeDocument/2006/relationships/image" Target="../media/image27.png"/><Relationship Id="rId23" Type="http://schemas.openxmlformats.org/officeDocument/2006/relationships/slide" Target="slide4.xml"/><Relationship Id="rId10" Type="http://schemas.openxmlformats.org/officeDocument/2006/relationships/image" Target="../media/image12.svg"/><Relationship Id="rId19" Type="http://schemas.openxmlformats.org/officeDocument/2006/relationships/slide" Target="slide69.xml"/><Relationship Id="rId4" Type="http://schemas.openxmlformats.org/officeDocument/2006/relationships/image" Target="../media/image48.sv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slide" Target="slide36.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svg"/><Relationship Id="rId18" Type="http://schemas.openxmlformats.org/officeDocument/2006/relationships/image" Target="../media/image19.png"/><Relationship Id="rId26" Type="http://schemas.openxmlformats.org/officeDocument/2006/relationships/slide" Target="slide47.xml"/><Relationship Id="rId3" Type="http://schemas.openxmlformats.org/officeDocument/2006/relationships/image" Target="../media/image51.gif"/><Relationship Id="rId21" Type="http://schemas.openxmlformats.org/officeDocument/2006/relationships/slide" Target="slide3.xml"/><Relationship Id="rId7" Type="http://schemas.openxmlformats.org/officeDocument/2006/relationships/image" Target="../media/image8.svg"/><Relationship Id="rId12" Type="http://schemas.openxmlformats.org/officeDocument/2006/relationships/image" Target="../media/image49.png"/><Relationship Id="rId17" Type="http://schemas.openxmlformats.org/officeDocument/2006/relationships/image" Target="../media/image28.svg"/><Relationship Id="rId25" Type="http://schemas.openxmlformats.org/officeDocument/2006/relationships/slide" Target="slide10.xml"/><Relationship Id="rId2" Type="http://schemas.openxmlformats.org/officeDocument/2006/relationships/notesSlide" Target="../notesSlides/notesSlide5.xml"/><Relationship Id="rId16" Type="http://schemas.openxmlformats.org/officeDocument/2006/relationships/image" Target="../media/image27.png"/><Relationship Id="rId20" Type="http://schemas.openxmlformats.org/officeDocument/2006/relationships/slide" Target="slide69.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slide" Target="slide4.xml"/><Relationship Id="rId5" Type="http://schemas.openxmlformats.org/officeDocument/2006/relationships/image" Target="../media/image48.svg"/><Relationship Id="rId15" Type="http://schemas.openxmlformats.org/officeDocument/2006/relationships/image" Target="../media/image16.svg"/><Relationship Id="rId23" Type="http://schemas.openxmlformats.org/officeDocument/2006/relationships/slide" Target="slide36.xml"/><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47.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slide" Target="slide4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l="-6000" r="-6000" b="135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B58E-EC13-4FC5-867F-68F4F9E04D48}"/>
              </a:ext>
            </a:extLst>
          </p:cNvPr>
          <p:cNvSpPr>
            <a:spLocks noGrp="1"/>
          </p:cNvSpPr>
          <p:nvPr>
            <p:ph type="ctrTitle"/>
          </p:nvPr>
        </p:nvSpPr>
        <p:spPr>
          <a:xfrm>
            <a:off x="838201" y="244059"/>
            <a:ext cx="10515599" cy="875469"/>
          </a:xfrm>
        </p:spPr>
        <p:txBody>
          <a:bodyPr>
            <a:normAutofit fontScale="90000"/>
          </a:bodyPr>
          <a:lstStyle/>
          <a:p>
            <a:pPr algn="ctr"/>
            <a:br>
              <a:rPr lang="en-US" sz="4000">
                <a:latin typeface="Arial"/>
                <a:cs typeface="Arial"/>
              </a:rPr>
            </a:br>
            <a:br>
              <a:rPr lang="en-US">
                <a:latin typeface="Arial"/>
                <a:cs typeface="Arial"/>
              </a:rPr>
            </a:br>
            <a:r>
              <a:rPr lang="en-US" sz="6700">
                <a:solidFill>
                  <a:srgbClr val="0B3D91"/>
                </a:solidFill>
                <a:latin typeface="Arial"/>
                <a:cs typeface="Arial"/>
              </a:rPr>
              <a:t>NASA Self-Leveling System</a:t>
            </a:r>
            <a:endParaRPr lang="en-US" sz="4400">
              <a:solidFill>
                <a:srgbClr val="0B3D91"/>
              </a:solidFill>
            </a:endParaRPr>
          </a:p>
        </p:txBody>
      </p:sp>
      <p:sp>
        <p:nvSpPr>
          <p:cNvPr id="4" name="Content Placeholder 3">
            <a:extLst>
              <a:ext uri="{FF2B5EF4-FFF2-40B4-BE49-F238E27FC236}">
                <a16:creationId xmlns:a16="http://schemas.microsoft.com/office/drawing/2014/main" id="{DA5601C4-1F23-4B6F-837C-035DC48DC0D4}"/>
              </a:ext>
            </a:extLst>
          </p:cNvPr>
          <p:cNvSpPr>
            <a:spLocks noGrp="1"/>
          </p:cNvSpPr>
          <p:nvPr>
            <p:ph type="subTitle" idx="1"/>
          </p:nvPr>
        </p:nvSpPr>
        <p:spPr>
          <a:xfrm>
            <a:off x="4779138" y="3221178"/>
            <a:ext cx="2633722" cy="1590140"/>
          </a:xfrm>
        </p:spPr>
        <p:txBody>
          <a:bodyPr vert="horz" lIns="91440" tIns="45720" rIns="91440" bIns="45720" rtlCol="0" anchor="t">
            <a:normAutofit fontScale="25000" lnSpcReduction="20000"/>
          </a:bodyPr>
          <a:lstStyle/>
          <a:p>
            <a:pPr algn="ctr"/>
            <a:endParaRPr lang="en-US" b="1">
              <a:solidFill>
                <a:schemeClr val="bg1"/>
              </a:solidFill>
              <a:latin typeface="Arial"/>
              <a:cs typeface="Arial"/>
            </a:endParaRPr>
          </a:p>
          <a:p>
            <a:pPr algn="ctr"/>
            <a:r>
              <a:rPr lang="en-US" sz="8000" b="1" u="sng">
                <a:solidFill>
                  <a:schemeClr val="bg1"/>
                </a:solidFill>
                <a:latin typeface="Arial"/>
                <a:cs typeface="Arial"/>
              </a:rPr>
              <a:t>      Team 516:       </a:t>
            </a:r>
          </a:p>
          <a:p>
            <a:pPr algn="ctr"/>
            <a:r>
              <a:rPr lang="en-US" sz="8000">
                <a:solidFill>
                  <a:schemeClr val="bg1"/>
                </a:solidFill>
                <a:latin typeface="Arial"/>
                <a:cs typeface="Arial"/>
              </a:rPr>
              <a:t>Stephen Brown</a:t>
            </a:r>
            <a:endParaRPr lang="en-US" sz="8000">
              <a:solidFill>
                <a:schemeClr val="bg1"/>
              </a:solidFill>
            </a:endParaRPr>
          </a:p>
          <a:p>
            <a:pPr algn="ctr"/>
            <a:r>
              <a:rPr lang="en-US" sz="8000">
                <a:solidFill>
                  <a:schemeClr val="bg1"/>
                </a:solidFill>
                <a:latin typeface="Arial"/>
                <a:cs typeface="Arial"/>
              </a:rPr>
              <a:t>James Evans</a:t>
            </a:r>
          </a:p>
          <a:p>
            <a:pPr algn="ctr"/>
            <a:r>
              <a:rPr lang="en-US" sz="8000">
                <a:solidFill>
                  <a:schemeClr val="bg1"/>
                </a:solidFill>
                <a:latin typeface="Arial"/>
                <a:cs typeface="Arial"/>
              </a:rPr>
              <a:t>Dalton LeClair </a:t>
            </a:r>
          </a:p>
          <a:p>
            <a:pPr algn="ctr"/>
            <a:r>
              <a:rPr lang="en-US" sz="8000">
                <a:solidFill>
                  <a:schemeClr val="bg1"/>
                </a:solidFill>
                <a:latin typeface="Arial"/>
                <a:cs typeface="Arial"/>
              </a:rPr>
              <a:t>Jake Seaman</a:t>
            </a:r>
            <a:endParaRPr lang="en-US" sz="8000">
              <a:solidFill>
                <a:schemeClr val="bg1"/>
              </a:solidFill>
            </a:endParaRPr>
          </a:p>
          <a:p>
            <a:pPr algn="ctr"/>
            <a:r>
              <a:rPr lang="en-US" sz="8000">
                <a:solidFill>
                  <a:schemeClr val="bg1"/>
                </a:solidFill>
                <a:latin typeface="Arial"/>
                <a:cs typeface="Arial"/>
              </a:rPr>
              <a:t>Parker Stensrud</a:t>
            </a:r>
            <a:endParaRPr lang="en-US" sz="8000">
              <a:solidFill>
                <a:schemeClr val="bg1"/>
              </a:solidFill>
            </a:endParaRPr>
          </a:p>
          <a:p>
            <a:pPr algn="ctr"/>
            <a:endParaRPr lang="en-US"/>
          </a:p>
        </p:txBody>
      </p:sp>
      <p:sp>
        <p:nvSpPr>
          <p:cNvPr id="3" name="Slide Number Placeholder 2">
            <a:extLst>
              <a:ext uri="{FF2B5EF4-FFF2-40B4-BE49-F238E27FC236}">
                <a16:creationId xmlns:a16="http://schemas.microsoft.com/office/drawing/2014/main" id="{EA34C915-2CD7-40D6-A89D-E31E9EC5742F}"/>
              </a:ext>
            </a:extLst>
          </p:cNvPr>
          <p:cNvSpPr>
            <a:spLocks noGrp="1"/>
          </p:cNvSpPr>
          <p:nvPr>
            <p:ph type="sldNum" sz="quarter" idx="4"/>
          </p:nvPr>
        </p:nvSpPr>
        <p:spPr/>
        <p:txBody>
          <a:bodyPr/>
          <a:lstStyle/>
          <a:p>
            <a:fld id="{6F1FABC0-072B-4F22-8F9B-95A9D10B0206}" type="slidenum">
              <a:rPr lang="en-US" smtClean="0"/>
              <a:pPr/>
              <a:t>1</a:t>
            </a:fld>
            <a:endParaRPr lang="en-US"/>
          </a:p>
        </p:txBody>
      </p:sp>
      <p:sp>
        <p:nvSpPr>
          <p:cNvPr id="6" name="TextBox 5">
            <a:extLst>
              <a:ext uri="{FF2B5EF4-FFF2-40B4-BE49-F238E27FC236}">
                <a16:creationId xmlns:a16="http://schemas.microsoft.com/office/drawing/2014/main" id="{0308993F-4F67-4752-BAB2-975FF4A5EB0B}"/>
              </a:ext>
            </a:extLst>
          </p:cNvPr>
          <p:cNvSpPr txBox="1"/>
          <p:nvPr/>
        </p:nvSpPr>
        <p:spPr>
          <a:xfrm>
            <a:off x="4667249" y="974385"/>
            <a:ext cx="2857500" cy="584775"/>
          </a:xfrm>
          <a:prstGeom prst="rect">
            <a:avLst/>
          </a:prstGeom>
          <a:noFill/>
        </p:spPr>
        <p:txBody>
          <a:bodyPr wrap="square" rtlCol="0">
            <a:spAutoFit/>
          </a:bodyPr>
          <a:lstStyle/>
          <a:p>
            <a:pPr algn="ctr"/>
            <a:r>
              <a:rPr lang="en-US" sz="3200">
                <a:solidFill>
                  <a:srgbClr val="0B3D91"/>
                </a:solidFill>
                <a:latin typeface="Arial"/>
                <a:cs typeface="Arial"/>
              </a:rPr>
              <a:t>EML 4552</a:t>
            </a:r>
            <a:endParaRPr lang="en-US" sz="3200">
              <a:solidFill>
                <a:srgbClr val="0B3D91"/>
              </a:solidFill>
              <a:latin typeface="Arial" panose="020B0604020202020204" pitchFamily="34" charset="0"/>
            </a:endParaRPr>
          </a:p>
        </p:txBody>
      </p:sp>
    </p:spTree>
    <p:extLst>
      <p:ext uri="{BB962C8B-B14F-4D97-AF65-F5344CB8AC3E}">
        <p14:creationId xmlns:p14="http://schemas.microsoft.com/office/powerpoint/2010/main" val="1729198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4F27-2D8D-3449-B5B9-D553C6EA2F32}"/>
              </a:ext>
            </a:extLst>
          </p:cNvPr>
          <p:cNvSpPr>
            <a:spLocks noGrp="1"/>
          </p:cNvSpPr>
          <p:nvPr>
            <p:ph type="title"/>
          </p:nvPr>
        </p:nvSpPr>
        <p:spPr/>
        <p:txBody>
          <a:bodyPr/>
          <a:lstStyle/>
          <a:p>
            <a:pPr algn="ctr"/>
            <a:r>
              <a:rPr lang="en-US">
                <a:solidFill>
                  <a:srgbClr val="0B3D91"/>
                </a:solidFill>
              </a:rPr>
              <a:t>Developing Concepts</a:t>
            </a:r>
          </a:p>
        </p:txBody>
      </p:sp>
      <p:sp>
        <p:nvSpPr>
          <p:cNvPr id="6" name="Content Placeholder 5">
            <a:extLst>
              <a:ext uri="{FF2B5EF4-FFF2-40B4-BE49-F238E27FC236}">
                <a16:creationId xmlns:a16="http://schemas.microsoft.com/office/drawing/2014/main" id="{C72BE734-DEA0-D640-9DC2-423D09BB484D}"/>
              </a:ext>
            </a:extLst>
          </p:cNvPr>
          <p:cNvSpPr>
            <a:spLocks noGrp="1"/>
          </p:cNvSpPr>
          <p:nvPr>
            <p:ph sz="half" idx="1"/>
          </p:nvPr>
        </p:nvSpPr>
        <p:spPr/>
        <p:txBody>
          <a:bodyPr/>
          <a:lstStyle/>
          <a:p>
            <a:pPr>
              <a:lnSpc>
                <a:spcPct val="150000"/>
              </a:lnSpc>
              <a:buBlip>
                <a:blip r:embed="rId2"/>
              </a:buBlip>
            </a:pPr>
            <a:r>
              <a:rPr lang="en-US"/>
              <a:t> </a:t>
            </a:r>
            <a:r>
              <a:rPr lang="en-US" sz="2400"/>
              <a:t>Brainstormed 100 concepts</a:t>
            </a:r>
          </a:p>
          <a:p>
            <a:pPr>
              <a:lnSpc>
                <a:spcPct val="150000"/>
              </a:lnSpc>
              <a:buBlip>
                <a:blip r:embed="rId2"/>
              </a:buBlip>
            </a:pPr>
            <a:r>
              <a:rPr lang="en-US" sz="2400"/>
              <a:t> Narrowed concepts down into 5 medium fidelity and 3 high fidelity</a:t>
            </a:r>
          </a:p>
          <a:p>
            <a:pPr marL="457200" lvl="1" indent="0">
              <a:buNone/>
            </a:pPr>
            <a:endParaRPr lang="en-US"/>
          </a:p>
        </p:txBody>
      </p:sp>
      <p:sp>
        <p:nvSpPr>
          <p:cNvPr id="11" name="Content Placeholder 10">
            <a:extLst>
              <a:ext uri="{FF2B5EF4-FFF2-40B4-BE49-F238E27FC236}">
                <a16:creationId xmlns:a16="http://schemas.microsoft.com/office/drawing/2014/main" id="{F37A9D6D-8EBB-4848-A889-68D29F0BD8A3}"/>
              </a:ext>
            </a:extLst>
          </p:cNvPr>
          <p:cNvSpPr>
            <a:spLocks noGrp="1"/>
          </p:cNvSpPr>
          <p:nvPr>
            <p:ph sz="half" idx="2"/>
          </p:nvPr>
        </p:nvSpPr>
        <p:spPr/>
        <p:txBody>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Blip>
                <a:blip r:embed="rId2"/>
              </a:buBlip>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Processed medium and high-fidelity concepts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Blip>
                <a:blip r:embed="rId2"/>
              </a:buBlip>
              <a:tabLst/>
              <a:defRPr/>
            </a:pPr>
            <a:r>
              <a:rPr lang="en-US" sz="2400">
                <a:solidFill>
                  <a:prstClr val="black"/>
                </a:solidFill>
              </a:rPr>
              <a:t> Linear Actuator ranked highest</a:t>
            </a:r>
            <a:endParaRPr lang="en-US"/>
          </a:p>
        </p:txBody>
      </p:sp>
      <p:sp>
        <p:nvSpPr>
          <p:cNvPr id="4" name="Slide Number Placeholder 3">
            <a:extLst>
              <a:ext uri="{FF2B5EF4-FFF2-40B4-BE49-F238E27FC236}">
                <a16:creationId xmlns:a16="http://schemas.microsoft.com/office/drawing/2014/main" id="{7C62E114-7AD3-3444-A5AF-A71083C3753E}"/>
              </a:ext>
            </a:extLst>
          </p:cNvPr>
          <p:cNvSpPr>
            <a:spLocks noGrp="1"/>
          </p:cNvSpPr>
          <p:nvPr>
            <p:ph type="sldNum" sz="quarter" idx="4"/>
          </p:nvPr>
        </p:nvSpPr>
        <p:spPr/>
        <p:txBody>
          <a:bodyPr/>
          <a:lstStyle/>
          <a:p>
            <a:r>
              <a:rPr lang="en-US"/>
              <a:t>10</a:t>
            </a:r>
          </a:p>
        </p:txBody>
      </p:sp>
      <p:sp>
        <p:nvSpPr>
          <p:cNvPr id="8" name="Content Placeholder 7">
            <a:extLst>
              <a:ext uri="{FF2B5EF4-FFF2-40B4-BE49-F238E27FC236}">
                <a16:creationId xmlns:a16="http://schemas.microsoft.com/office/drawing/2014/main" id="{873703DC-2C17-9648-94D5-867FB4623B07}"/>
              </a:ext>
            </a:extLst>
          </p:cNvPr>
          <p:cNvSpPr>
            <a:spLocks noGrp="1"/>
          </p:cNvSpPr>
          <p:nvPr>
            <p:ph sz="quarter" idx="11"/>
          </p:nvPr>
        </p:nvSpPr>
        <p:spPr/>
        <p:txBody>
          <a:bodyPr/>
          <a:lstStyle/>
          <a:p>
            <a:pPr algn="ctr"/>
            <a:r>
              <a:rPr lang="en-US"/>
              <a:t>Jake Seaman</a:t>
            </a:r>
          </a:p>
        </p:txBody>
      </p:sp>
      <p:pic>
        <p:nvPicPr>
          <p:cNvPr id="3" name="Graphic 2" descr="Lightbulb and gear">
            <a:extLst>
              <a:ext uri="{FF2B5EF4-FFF2-40B4-BE49-F238E27FC236}">
                <a16:creationId xmlns:a16="http://schemas.microsoft.com/office/drawing/2014/main" id="{50E19912-9C6F-4066-B714-A8179412C5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319088"/>
            <a:ext cx="1371600" cy="1371600"/>
          </a:xfrm>
          <a:prstGeom prst="rect">
            <a:avLst/>
          </a:prstGeom>
        </p:spPr>
      </p:pic>
      <p:pic>
        <p:nvPicPr>
          <p:cNvPr id="24" name="Content Placeholder 2" descr="Users">
            <a:extLst>
              <a:ext uri="{FF2B5EF4-FFF2-40B4-BE49-F238E27FC236}">
                <a16:creationId xmlns:a16="http://schemas.microsoft.com/office/drawing/2014/main" id="{2747969A-54DF-4427-A4B4-00A7FB5B2B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26" name="Graphic 25" descr="Future">
            <a:extLst>
              <a:ext uri="{FF2B5EF4-FFF2-40B4-BE49-F238E27FC236}">
                <a16:creationId xmlns:a16="http://schemas.microsoft.com/office/drawing/2014/main" id="{3CDA1577-6B88-4CCD-9EDE-4587EAC2D5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28" name="Graphic 27" descr="Question Mark">
            <a:extLst>
              <a:ext uri="{FF2B5EF4-FFF2-40B4-BE49-F238E27FC236}">
                <a16:creationId xmlns:a16="http://schemas.microsoft.com/office/drawing/2014/main" id="{AB5C6E63-35BB-4306-B45A-DC07A716AA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0" name="Graphic 29" descr="Lightbulb and gear">
            <a:extLst>
              <a:ext uri="{FF2B5EF4-FFF2-40B4-BE49-F238E27FC236}">
                <a16:creationId xmlns:a16="http://schemas.microsoft.com/office/drawing/2014/main" id="{91912606-3AA8-4EA8-BCFE-0F9E18E3D6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2" name="Graphic 31" descr="Clipboard Checked">
            <a:extLst>
              <a:ext uri="{FF2B5EF4-FFF2-40B4-BE49-F238E27FC236}">
                <a16:creationId xmlns:a16="http://schemas.microsoft.com/office/drawing/2014/main" id="{710ACFB1-5B0F-4FFC-90A0-F9377415DA9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3061669"/>
            <a:ext cx="764521" cy="709268"/>
          </a:xfrm>
          <a:prstGeom prst="rect">
            <a:avLst/>
          </a:prstGeom>
        </p:spPr>
      </p:pic>
      <p:pic>
        <p:nvPicPr>
          <p:cNvPr id="34" name="Graphic 33" descr="Rocket">
            <a:extLst>
              <a:ext uri="{FF2B5EF4-FFF2-40B4-BE49-F238E27FC236}">
                <a16:creationId xmlns:a16="http://schemas.microsoft.com/office/drawing/2014/main" id="{31575990-ED65-4065-818A-C01E3A8EFDE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5" name="Graphic 34" descr="Books">
            <a:extLst>
              <a:ext uri="{FF2B5EF4-FFF2-40B4-BE49-F238E27FC236}">
                <a16:creationId xmlns:a16="http://schemas.microsoft.com/office/drawing/2014/main" id="{8F84F922-EAC0-408A-A1F4-E3D5C8AD24F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sp>
        <p:nvSpPr>
          <p:cNvPr id="36" name="Rectangle 35">
            <a:hlinkClick r:id="rId19" action="ppaction://hlinksldjump"/>
            <a:extLst>
              <a:ext uri="{FF2B5EF4-FFF2-40B4-BE49-F238E27FC236}">
                <a16:creationId xmlns:a16="http://schemas.microsoft.com/office/drawing/2014/main" id="{2AFDD082-03A7-41DC-B8F3-67B7C8CD33C0}"/>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hlinkClick r:id="rId20" action="ppaction://hlinksldjump"/>
            <a:extLst>
              <a:ext uri="{FF2B5EF4-FFF2-40B4-BE49-F238E27FC236}">
                <a16:creationId xmlns:a16="http://schemas.microsoft.com/office/drawing/2014/main" id="{1A5447CE-AB8F-4591-968A-68EB00232ED0}"/>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hlinkClick r:id="rId21" action="ppaction://hlinksldjump"/>
            <a:extLst>
              <a:ext uri="{FF2B5EF4-FFF2-40B4-BE49-F238E27FC236}">
                <a16:creationId xmlns:a16="http://schemas.microsoft.com/office/drawing/2014/main" id="{73650265-AEE5-48BA-A0A7-A3A36B0057D8}"/>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hlinkClick r:id="rId22" action="ppaction://hlinksldjump"/>
            <a:extLst>
              <a:ext uri="{FF2B5EF4-FFF2-40B4-BE49-F238E27FC236}">
                <a16:creationId xmlns:a16="http://schemas.microsoft.com/office/drawing/2014/main" id="{1F8DB39C-8C19-466F-8254-C156543414FC}"/>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23" action="ppaction://hlinksldjump"/>
            <a:extLst>
              <a:ext uri="{FF2B5EF4-FFF2-40B4-BE49-F238E27FC236}">
                <a16:creationId xmlns:a16="http://schemas.microsoft.com/office/drawing/2014/main" id="{7DC49CF2-88E8-4566-A963-ABB8E09238D1}"/>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4" action="ppaction://hlinksldjump"/>
            <a:extLst>
              <a:ext uri="{FF2B5EF4-FFF2-40B4-BE49-F238E27FC236}">
                <a16:creationId xmlns:a16="http://schemas.microsoft.com/office/drawing/2014/main" id="{94986E4D-44E8-45B9-B9DD-B2D964BB7DBB}"/>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Picture 8">
            <a:extLst>
              <a:ext uri="{FF2B5EF4-FFF2-40B4-BE49-F238E27FC236}">
                <a16:creationId xmlns:a16="http://schemas.microsoft.com/office/drawing/2014/main" id="{961FDAC9-9350-4FC2-8878-110BF4473F61}"/>
              </a:ext>
            </a:extLst>
          </p:cNvPr>
          <p:cNvPicPr>
            <a:picLocks noChangeAspect="1"/>
          </p:cNvPicPr>
          <p:nvPr/>
        </p:nvPicPr>
        <p:blipFill rotWithShape="1">
          <a:blip r:embed="rId25"/>
          <a:srcRect t="-11585"/>
          <a:stretch/>
        </p:blipFill>
        <p:spPr>
          <a:xfrm>
            <a:off x="2185170" y="3816798"/>
            <a:ext cx="7669260" cy="1750969"/>
          </a:xfrm>
          <a:prstGeom prst="rect">
            <a:avLst/>
          </a:prstGeom>
        </p:spPr>
      </p:pic>
      <p:sp>
        <p:nvSpPr>
          <p:cNvPr id="27" name="Rectangle 26">
            <a:hlinkClick r:id="rId26" action="ppaction://hlinksldjump"/>
            <a:extLst>
              <a:ext uri="{FF2B5EF4-FFF2-40B4-BE49-F238E27FC236}">
                <a16:creationId xmlns:a16="http://schemas.microsoft.com/office/drawing/2014/main" id="{9CD0873F-A734-4A66-B1FB-AB1963960F1E}"/>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684881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51536" y="297859"/>
            <a:ext cx="10515600" cy="1325563"/>
          </a:xfrm>
        </p:spPr>
        <p:txBody>
          <a:bodyPr/>
          <a:lstStyle/>
          <a:p>
            <a:pPr algn="ctr"/>
            <a:r>
              <a:rPr lang="en-US">
                <a:solidFill>
                  <a:srgbClr val="0B3D91"/>
                </a:solidFill>
                <a:latin typeface="Arial"/>
                <a:cs typeface="Arial"/>
              </a:rPr>
              <a:t>Initial Concept</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11</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Jake Seaman</a:t>
            </a:r>
          </a:p>
        </p:txBody>
      </p:sp>
      <p:pic>
        <p:nvPicPr>
          <p:cNvPr id="16" name="Picture 15">
            <a:extLst>
              <a:ext uri="{FF2B5EF4-FFF2-40B4-BE49-F238E27FC236}">
                <a16:creationId xmlns:a16="http://schemas.microsoft.com/office/drawing/2014/main" id="{D8D06290-DAFF-4E7B-843A-2425E9DBF0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6" b="92226" l="9964" r="89991">
                        <a14:foregroundMark x1="43071" y1="9328" x2="43071" y2="9328"/>
                        <a14:foregroundMark x1="58379" y1="92226" x2="58152" y2="92040"/>
                      </a14:backgroundRemoval>
                    </a14:imgEffect>
                  </a14:imgLayer>
                </a14:imgProps>
              </a:ext>
            </a:extLst>
          </a:blip>
          <a:stretch>
            <a:fillRect/>
          </a:stretch>
        </p:blipFill>
        <p:spPr>
          <a:xfrm>
            <a:off x="2881417" y="1220761"/>
            <a:ext cx="6455838" cy="4701534"/>
          </a:xfrm>
          <a:prstGeom prst="rect">
            <a:avLst/>
          </a:prstGeom>
        </p:spPr>
      </p:pic>
      <p:pic>
        <p:nvPicPr>
          <p:cNvPr id="25" name="Graphic 24" descr="Lightbulb and gear">
            <a:extLst>
              <a:ext uri="{FF2B5EF4-FFF2-40B4-BE49-F238E27FC236}">
                <a16:creationId xmlns:a16="http://schemas.microsoft.com/office/drawing/2014/main" id="{DCE95F00-ECE2-45FA-A12E-B2D279EBA3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319088"/>
            <a:ext cx="1371600" cy="1371600"/>
          </a:xfrm>
          <a:prstGeom prst="rect">
            <a:avLst/>
          </a:prstGeom>
        </p:spPr>
      </p:pic>
      <p:pic>
        <p:nvPicPr>
          <p:cNvPr id="47" name="Content Placeholder 2" descr="Users">
            <a:extLst>
              <a:ext uri="{FF2B5EF4-FFF2-40B4-BE49-F238E27FC236}">
                <a16:creationId xmlns:a16="http://schemas.microsoft.com/office/drawing/2014/main" id="{85041C01-D98D-054E-8D36-A3ED659B0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48" name="Graphic 47" descr="Future">
            <a:extLst>
              <a:ext uri="{FF2B5EF4-FFF2-40B4-BE49-F238E27FC236}">
                <a16:creationId xmlns:a16="http://schemas.microsoft.com/office/drawing/2014/main" id="{8AFA2104-AE1C-5641-9DE3-4DC2831F9C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49" name="Graphic 48" descr="Question Mark">
            <a:extLst>
              <a:ext uri="{FF2B5EF4-FFF2-40B4-BE49-F238E27FC236}">
                <a16:creationId xmlns:a16="http://schemas.microsoft.com/office/drawing/2014/main" id="{A75AE54A-2C0B-344A-9F1C-D9B1022BDC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50" name="Graphic 49" descr="Lightbulb and gear">
            <a:extLst>
              <a:ext uri="{FF2B5EF4-FFF2-40B4-BE49-F238E27FC236}">
                <a16:creationId xmlns:a16="http://schemas.microsoft.com/office/drawing/2014/main" id="{E7D175AD-E9AD-BC4C-8C23-C04A9A91A9F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51" name="Graphic 50" descr="Clipboard Checked">
            <a:extLst>
              <a:ext uri="{FF2B5EF4-FFF2-40B4-BE49-F238E27FC236}">
                <a16:creationId xmlns:a16="http://schemas.microsoft.com/office/drawing/2014/main" id="{DD2BA379-A9C6-EC47-8835-CF3C883C243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34967" y="3061669"/>
            <a:ext cx="764521" cy="709268"/>
          </a:xfrm>
          <a:prstGeom prst="rect">
            <a:avLst/>
          </a:prstGeom>
        </p:spPr>
      </p:pic>
      <p:pic>
        <p:nvPicPr>
          <p:cNvPr id="52" name="Graphic 51" descr="Rocket">
            <a:extLst>
              <a:ext uri="{FF2B5EF4-FFF2-40B4-BE49-F238E27FC236}">
                <a16:creationId xmlns:a16="http://schemas.microsoft.com/office/drawing/2014/main" id="{595FF14C-60F6-124E-8D20-A6CD09B966D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97188" y="109204"/>
            <a:ext cx="640080" cy="640080"/>
          </a:xfrm>
          <a:prstGeom prst="rect">
            <a:avLst/>
          </a:prstGeom>
        </p:spPr>
      </p:pic>
      <p:pic>
        <p:nvPicPr>
          <p:cNvPr id="53" name="Graphic 52" descr="Books">
            <a:extLst>
              <a:ext uri="{FF2B5EF4-FFF2-40B4-BE49-F238E27FC236}">
                <a16:creationId xmlns:a16="http://schemas.microsoft.com/office/drawing/2014/main" id="{78D71DBB-627D-3846-B3C2-6B53123085C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89471" y="1466547"/>
            <a:ext cx="640080" cy="640080"/>
          </a:xfrm>
          <a:prstGeom prst="rect">
            <a:avLst/>
          </a:prstGeom>
        </p:spPr>
      </p:pic>
      <p:sp>
        <p:nvSpPr>
          <p:cNvPr id="54" name="Rectangle 53">
            <a:hlinkClick r:id="rId21" action="ppaction://hlinksldjump"/>
            <a:extLst>
              <a:ext uri="{FF2B5EF4-FFF2-40B4-BE49-F238E27FC236}">
                <a16:creationId xmlns:a16="http://schemas.microsoft.com/office/drawing/2014/main" id="{703F070A-153F-D241-8AC0-2D509EF5F3CF}"/>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Rectangle 54">
            <a:hlinkClick r:id="rId22" action="ppaction://hlinksldjump"/>
            <a:extLst>
              <a:ext uri="{FF2B5EF4-FFF2-40B4-BE49-F238E27FC236}">
                <a16:creationId xmlns:a16="http://schemas.microsoft.com/office/drawing/2014/main" id="{FE61A870-0F34-8F47-A187-CF48E1F530A0}"/>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6" name="Rectangle 55">
            <a:hlinkClick r:id="rId23" action="ppaction://hlinksldjump"/>
            <a:extLst>
              <a:ext uri="{FF2B5EF4-FFF2-40B4-BE49-F238E27FC236}">
                <a16:creationId xmlns:a16="http://schemas.microsoft.com/office/drawing/2014/main" id="{F928A27E-6809-5744-A8CB-5ACD83090148}"/>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7" name="Rectangle 56">
            <a:hlinkClick r:id="rId24" action="ppaction://hlinksldjump"/>
            <a:extLst>
              <a:ext uri="{FF2B5EF4-FFF2-40B4-BE49-F238E27FC236}">
                <a16:creationId xmlns:a16="http://schemas.microsoft.com/office/drawing/2014/main" id="{9BD68C20-AFD2-6C45-9AE1-E1AC6E688583}"/>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8" name="Rectangle 57">
            <a:hlinkClick r:id="rId25" action="ppaction://hlinksldjump"/>
            <a:extLst>
              <a:ext uri="{FF2B5EF4-FFF2-40B4-BE49-F238E27FC236}">
                <a16:creationId xmlns:a16="http://schemas.microsoft.com/office/drawing/2014/main" id="{B09803F0-BF45-5448-B07B-F1627D718D04}"/>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9" name="Rectangle 58">
            <a:hlinkClick r:id="rId26" action="ppaction://hlinksldjump"/>
            <a:extLst>
              <a:ext uri="{FF2B5EF4-FFF2-40B4-BE49-F238E27FC236}">
                <a16:creationId xmlns:a16="http://schemas.microsoft.com/office/drawing/2014/main" id="{A99AD3E7-802E-4047-B0DC-88B8394CF2FA}"/>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0" name="Rectangle 59">
            <a:hlinkClick r:id="rId27" action="ppaction://hlinksldjump"/>
            <a:extLst>
              <a:ext uri="{FF2B5EF4-FFF2-40B4-BE49-F238E27FC236}">
                <a16:creationId xmlns:a16="http://schemas.microsoft.com/office/drawing/2014/main" id="{789D6C7F-B83C-1E4B-8542-629BE9AFD9EA}"/>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868031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a:xfrm>
            <a:off x="1660057" y="2562847"/>
            <a:ext cx="8871885" cy="1313714"/>
          </a:xfrm>
        </p:spPr>
        <p:txBody>
          <a:bodyPr/>
          <a:lstStyle/>
          <a:p>
            <a:pPr algn="ctr"/>
            <a:r>
              <a:rPr lang="en-US">
                <a:solidFill>
                  <a:srgbClr val="0B3D91"/>
                </a:solidFill>
                <a:latin typeface="Arial"/>
                <a:cs typeface="Arial"/>
              </a:rPr>
              <a:t>Prototype Breakdown</a:t>
            </a:r>
            <a:endParaRPr lang="en-US">
              <a:solidFill>
                <a:srgbClr val="0B3D91"/>
              </a:solidFill>
            </a:endParaRP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4"/>
          </p:nvPr>
        </p:nvSpPr>
        <p:spPr/>
        <p:txBody>
          <a:bodyPr/>
          <a:lstStyle/>
          <a:p>
            <a:r>
              <a:rPr lang="en-US"/>
              <a:t>12</a:t>
            </a:r>
          </a:p>
        </p:txBody>
      </p:sp>
      <p:pic>
        <p:nvPicPr>
          <p:cNvPr id="4" name="Graphic 3" descr="Clipboard Checked">
            <a:extLst>
              <a:ext uri="{FF2B5EF4-FFF2-40B4-BE49-F238E27FC236}">
                <a16:creationId xmlns:a16="http://schemas.microsoft.com/office/drawing/2014/main" id="{1078A18F-9A3F-400A-95E2-EB8E8FB4BE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685" y="111335"/>
            <a:ext cx="2286000" cy="2286000"/>
          </a:xfrm>
          <a:prstGeom prst="rect">
            <a:avLst/>
          </a:prstGeom>
        </p:spPr>
      </p:pic>
      <p:sp>
        <p:nvSpPr>
          <p:cNvPr id="45" name="Content Placeholder 5">
            <a:extLst>
              <a:ext uri="{FF2B5EF4-FFF2-40B4-BE49-F238E27FC236}">
                <a16:creationId xmlns:a16="http://schemas.microsoft.com/office/drawing/2014/main" id="{D2E094C5-F3B3-46C4-9E59-F6647F977CD4}"/>
              </a:ext>
            </a:extLst>
          </p:cNvPr>
          <p:cNvSpPr txBox="1">
            <a:spLocks/>
          </p:cNvSpPr>
          <p:nvPr/>
        </p:nvSpPr>
        <p:spPr>
          <a:xfrm>
            <a:off x="10363200" y="5611399"/>
            <a:ext cx="1828800" cy="310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pic>
        <p:nvPicPr>
          <p:cNvPr id="36" name="Content Placeholder 2" descr="Users">
            <a:extLst>
              <a:ext uri="{FF2B5EF4-FFF2-40B4-BE49-F238E27FC236}">
                <a16:creationId xmlns:a16="http://schemas.microsoft.com/office/drawing/2014/main" id="{D83DAE57-50BD-4A8D-B282-D3C1303DD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8" name="Graphic 37" descr="Future">
            <a:extLst>
              <a:ext uri="{FF2B5EF4-FFF2-40B4-BE49-F238E27FC236}">
                <a16:creationId xmlns:a16="http://schemas.microsoft.com/office/drawing/2014/main" id="{74B6FC03-3A5A-4CB0-8F55-294CAC7A5C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9" name="Graphic 38" descr="Question Mark">
            <a:extLst>
              <a:ext uri="{FF2B5EF4-FFF2-40B4-BE49-F238E27FC236}">
                <a16:creationId xmlns:a16="http://schemas.microsoft.com/office/drawing/2014/main" id="{2AB8BED1-9CD7-49D9-8F54-C15C679669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40" name="Graphic 39" descr="Lightbulb and gear">
            <a:extLst>
              <a:ext uri="{FF2B5EF4-FFF2-40B4-BE49-F238E27FC236}">
                <a16:creationId xmlns:a16="http://schemas.microsoft.com/office/drawing/2014/main" id="{659F23D5-8990-4206-84B3-A30E16590C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41" name="Graphic 40" descr="Clipboard Checked">
            <a:extLst>
              <a:ext uri="{FF2B5EF4-FFF2-40B4-BE49-F238E27FC236}">
                <a16:creationId xmlns:a16="http://schemas.microsoft.com/office/drawing/2014/main" id="{7DB0E13C-74B6-43C3-9054-76C7094D86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3061669"/>
            <a:ext cx="764521" cy="709268"/>
          </a:xfrm>
          <a:prstGeom prst="rect">
            <a:avLst/>
          </a:prstGeom>
        </p:spPr>
      </p:pic>
      <p:pic>
        <p:nvPicPr>
          <p:cNvPr id="42" name="Graphic 41" descr="Rocket">
            <a:extLst>
              <a:ext uri="{FF2B5EF4-FFF2-40B4-BE49-F238E27FC236}">
                <a16:creationId xmlns:a16="http://schemas.microsoft.com/office/drawing/2014/main" id="{57876554-46B9-488E-9D15-9759AA5E6DE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43" name="Graphic 42" descr="Books">
            <a:extLst>
              <a:ext uri="{FF2B5EF4-FFF2-40B4-BE49-F238E27FC236}">
                <a16:creationId xmlns:a16="http://schemas.microsoft.com/office/drawing/2014/main" id="{E1F9A6DC-D1FD-45CF-93E2-D10505C5B3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sp>
        <p:nvSpPr>
          <p:cNvPr id="46" name="Rectangle 45">
            <a:hlinkClick r:id="rId19" action="ppaction://hlinksldjump"/>
            <a:extLst>
              <a:ext uri="{FF2B5EF4-FFF2-40B4-BE49-F238E27FC236}">
                <a16:creationId xmlns:a16="http://schemas.microsoft.com/office/drawing/2014/main" id="{C08F0170-5F5B-4FCB-BB7E-0C37179AB9B7}"/>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0" action="ppaction://hlinksldjump"/>
            <a:extLst>
              <a:ext uri="{FF2B5EF4-FFF2-40B4-BE49-F238E27FC236}">
                <a16:creationId xmlns:a16="http://schemas.microsoft.com/office/drawing/2014/main" id="{BE2299F3-3857-4042-A3DB-1B025882E7CD}"/>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hlinkClick r:id="rId21" action="ppaction://hlinksldjump"/>
            <a:extLst>
              <a:ext uri="{FF2B5EF4-FFF2-40B4-BE49-F238E27FC236}">
                <a16:creationId xmlns:a16="http://schemas.microsoft.com/office/drawing/2014/main" id="{FCDEDF2B-DC2C-4B94-9133-041A76ED6BB9}"/>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22" action="ppaction://hlinksldjump"/>
            <a:extLst>
              <a:ext uri="{FF2B5EF4-FFF2-40B4-BE49-F238E27FC236}">
                <a16:creationId xmlns:a16="http://schemas.microsoft.com/office/drawing/2014/main" id="{5873E9AC-0945-434B-8447-54127B2C6A3A}"/>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3" action="ppaction://hlinksldjump"/>
            <a:extLst>
              <a:ext uri="{FF2B5EF4-FFF2-40B4-BE49-F238E27FC236}">
                <a16:creationId xmlns:a16="http://schemas.microsoft.com/office/drawing/2014/main" id="{C4263A6B-E240-4F43-92CE-027967B39040}"/>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4" action="ppaction://hlinksldjump"/>
            <a:extLst>
              <a:ext uri="{FF2B5EF4-FFF2-40B4-BE49-F238E27FC236}">
                <a16:creationId xmlns:a16="http://schemas.microsoft.com/office/drawing/2014/main" id="{EB6077BB-B204-479E-9834-C52A24B06915}"/>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5" action="ppaction://hlinksldjump"/>
            <a:extLst>
              <a:ext uri="{FF2B5EF4-FFF2-40B4-BE49-F238E27FC236}">
                <a16:creationId xmlns:a16="http://schemas.microsoft.com/office/drawing/2014/main" id="{1BF9A987-BC7A-4D91-9B91-8565A3248A00}"/>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Content Placeholder 7">
            <a:extLst>
              <a:ext uri="{FF2B5EF4-FFF2-40B4-BE49-F238E27FC236}">
                <a16:creationId xmlns:a16="http://schemas.microsoft.com/office/drawing/2014/main" id="{E52103F4-3701-4983-85B9-FA577169C189}"/>
              </a:ext>
            </a:extLst>
          </p:cNvPr>
          <p:cNvSpPr txBox="1">
            <a:spLocks/>
          </p:cNvSpPr>
          <p:nvPr/>
        </p:nvSpPr>
        <p:spPr>
          <a:xfrm>
            <a:off x="10370688" y="5611399"/>
            <a:ext cx="1828800" cy="3108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t>James Evans</a:t>
            </a:r>
          </a:p>
        </p:txBody>
      </p:sp>
    </p:spTree>
    <p:extLst>
      <p:ext uri="{BB962C8B-B14F-4D97-AF65-F5344CB8AC3E}">
        <p14:creationId xmlns:p14="http://schemas.microsoft.com/office/powerpoint/2010/main" val="403271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13</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James Evans</a:t>
            </a:r>
          </a:p>
        </p:txBody>
      </p:sp>
      <p:pic>
        <p:nvPicPr>
          <p:cNvPr id="25" name="Graphic 24" descr="Clipboard Checked">
            <a:extLst>
              <a:ext uri="{FF2B5EF4-FFF2-40B4-BE49-F238E27FC236}">
                <a16:creationId xmlns:a16="http://schemas.microsoft.com/office/drawing/2014/main" id="{F988D751-EEE5-4E37-9B51-D617FE3E59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528" y="230137"/>
            <a:ext cx="1828800" cy="1828800"/>
          </a:xfrm>
          <a:prstGeom prst="rect">
            <a:avLst/>
          </a:prstGeom>
        </p:spPr>
      </p:pic>
      <p:pic>
        <p:nvPicPr>
          <p:cNvPr id="28" name="Content Placeholder 2" descr="Users">
            <a:extLst>
              <a:ext uri="{FF2B5EF4-FFF2-40B4-BE49-F238E27FC236}">
                <a16:creationId xmlns:a16="http://schemas.microsoft.com/office/drawing/2014/main" id="{AA26E8A8-01EA-43E9-87F6-37F9F07FB4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25922" y="773642"/>
            <a:ext cx="640080" cy="640080"/>
          </a:xfrm>
          <a:prstGeom prst="rect">
            <a:avLst/>
          </a:prstGeom>
        </p:spPr>
      </p:pic>
      <p:pic>
        <p:nvPicPr>
          <p:cNvPr id="29" name="Graphic 28" descr="Future">
            <a:extLst>
              <a:ext uri="{FF2B5EF4-FFF2-40B4-BE49-F238E27FC236}">
                <a16:creationId xmlns:a16="http://schemas.microsoft.com/office/drawing/2014/main" id="{78A46A0C-2F74-444E-BDDA-9A3B220072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5794" y="3860324"/>
            <a:ext cx="640080" cy="640080"/>
          </a:xfrm>
          <a:prstGeom prst="rect">
            <a:avLst/>
          </a:prstGeom>
        </p:spPr>
      </p:pic>
      <p:pic>
        <p:nvPicPr>
          <p:cNvPr id="30" name="Graphic 29" descr="Question Mark">
            <a:extLst>
              <a:ext uri="{FF2B5EF4-FFF2-40B4-BE49-F238E27FC236}">
                <a16:creationId xmlns:a16="http://schemas.microsoft.com/office/drawing/2014/main" id="{7DEA5445-741E-4B8E-975E-17A545F1AB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43907" y="4606028"/>
            <a:ext cx="640080" cy="640080"/>
          </a:xfrm>
          <a:prstGeom prst="rect">
            <a:avLst/>
          </a:prstGeom>
        </p:spPr>
      </p:pic>
      <p:pic>
        <p:nvPicPr>
          <p:cNvPr id="31" name="Graphic 30" descr="Lightbulb and gear">
            <a:extLst>
              <a:ext uri="{FF2B5EF4-FFF2-40B4-BE49-F238E27FC236}">
                <a16:creationId xmlns:a16="http://schemas.microsoft.com/office/drawing/2014/main" id="{A91E0B38-1329-46A7-84A4-C89730616F6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65251" y="2175287"/>
            <a:ext cx="764521" cy="764521"/>
          </a:xfrm>
          <a:prstGeom prst="rect">
            <a:avLst/>
          </a:prstGeom>
        </p:spPr>
      </p:pic>
      <p:pic>
        <p:nvPicPr>
          <p:cNvPr id="33" name="Graphic 32" descr="Rocket">
            <a:extLst>
              <a:ext uri="{FF2B5EF4-FFF2-40B4-BE49-F238E27FC236}">
                <a16:creationId xmlns:a16="http://schemas.microsoft.com/office/drawing/2014/main" id="{A4ACE68D-3AA0-493D-9DDF-8558973F4F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27472" y="92967"/>
            <a:ext cx="640080" cy="640080"/>
          </a:xfrm>
          <a:prstGeom prst="rect">
            <a:avLst/>
          </a:prstGeom>
        </p:spPr>
      </p:pic>
      <p:sp>
        <p:nvSpPr>
          <p:cNvPr id="35" name="Rectangle 34">
            <a:hlinkClick r:id="rId15" action="ppaction://hlinksldjump"/>
            <a:extLst>
              <a:ext uri="{FF2B5EF4-FFF2-40B4-BE49-F238E27FC236}">
                <a16:creationId xmlns:a16="http://schemas.microsoft.com/office/drawing/2014/main" id="{44A84A95-BCE4-49D4-89FA-30B53BF84D37}"/>
              </a:ext>
            </a:extLst>
          </p:cNvPr>
          <p:cNvSpPr/>
          <p:nvPr/>
        </p:nvSpPr>
        <p:spPr>
          <a:xfrm>
            <a:off x="11357899" y="9255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16" action="ppaction://hlinksldjump"/>
            <a:extLst>
              <a:ext uri="{FF2B5EF4-FFF2-40B4-BE49-F238E27FC236}">
                <a16:creationId xmlns:a16="http://schemas.microsoft.com/office/drawing/2014/main" id="{03417571-1207-42F9-9A7C-42BEC9CD6357}"/>
              </a:ext>
            </a:extLst>
          </p:cNvPr>
          <p:cNvSpPr/>
          <p:nvPr/>
        </p:nvSpPr>
        <p:spPr>
          <a:xfrm>
            <a:off x="11359519" y="7577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hlinkClick r:id="rId17" action="ppaction://hlinksldjump"/>
            <a:extLst>
              <a:ext uri="{FF2B5EF4-FFF2-40B4-BE49-F238E27FC236}">
                <a16:creationId xmlns:a16="http://schemas.microsoft.com/office/drawing/2014/main" id="{4AFCA057-8B17-4789-BF69-2C9E6C5B09E8}"/>
              </a:ext>
            </a:extLst>
          </p:cNvPr>
          <p:cNvSpPr/>
          <p:nvPr/>
        </p:nvSpPr>
        <p:spPr>
          <a:xfrm>
            <a:off x="11466124" y="3800561"/>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18" action="ppaction://hlinksldjump"/>
            <a:extLst>
              <a:ext uri="{FF2B5EF4-FFF2-40B4-BE49-F238E27FC236}">
                <a16:creationId xmlns:a16="http://schemas.microsoft.com/office/drawing/2014/main" id="{F60E55D9-6893-4810-A3D6-93F73CCAF125}"/>
              </a:ext>
            </a:extLst>
          </p:cNvPr>
          <p:cNvSpPr/>
          <p:nvPr/>
        </p:nvSpPr>
        <p:spPr>
          <a:xfrm>
            <a:off x="11478925" y="456004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hlinkClick r:id="rId19" action="ppaction://hlinksldjump"/>
            <a:extLst>
              <a:ext uri="{FF2B5EF4-FFF2-40B4-BE49-F238E27FC236}">
                <a16:creationId xmlns:a16="http://schemas.microsoft.com/office/drawing/2014/main" id="{0BF88E9B-1A5A-451B-BA0D-2127CF19CF50}"/>
              </a:ext>
            </a:extLst>
          </p:cNvPr>
          <p:cNvSpPr/>
          <p:nvPr/>
        </p:nvSpPr>
        <p:spPr>
          <a:xfrm>
            <a:off x="11431641" y="218298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15" action="ppaction://hlinksldjump"/>
            <a:extLst>
              <a:ext uri="{FF2B5EF4-FFF2-40B4-BE49-F238E27FC236}">
                <a16:creationId xmlns:a16="http://schemas.microsoft.com/office/drawing/2014/main" id="{677612D9-F17B-4B2F-9639-6C5B40A20749}"/>
              </a:ext>
            </a:extLst>
          </p:cNvPr>
          <p:cNvSpPr/>
          <p:nvPr/>
        </p:nvSpPr>
        <p:spPr>
          <a:xfrm>
            <a:off x="11419755" y="8017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16" action="ppaction://hlinksldjump"/>
            <a:extLst>
              <a:ext uri="{FF2B5EF4-FFF2-40B4-BE49-F238E27FC236}">
                <a16:creationId xmlns:a16="http://schemas.microsoft.com/office/drawing/2014/main" id="{8FE6BEE1-4D67-4F1C-A83E-97E70EABB16F}"/>
              </a:ext>
            </a:extLst>
          </p:cNvPr>
          <p:cNvSpPr/>
          <p:nvPr/>
        </p:nvSpPr>
        <p:spPr>
          <a:xfrm>
            <a:off x="11427472" y="79973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17" action="ppaction://hlinksldjump"/>
            <a:extLst>
              <a:ext uri="{FF2B5EF4-FFF2-40B4-BE49-F238E27FC236}">
                <a16:creationId xmlns:a16="http://schemas.microsoft.com/office/drawing/2014/main" id="{F90D2960-26C6-41D0-A137-2689A1C2042A}"/>
              </a:ext>
            </a:extLst>
          </p:cNvPr>
          <p:cNvSpPr/>
          <p:nvPr/>
        </p:nvSpPr>
        <p:spPr>
          <a:xfrm>
            <a:off x="11455959" y="38464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hlinkClick r:id="rId18" action="ppaction://hlinksldjump"/>
            <a:extLst>
              <a:ext uri="{FF2B5EF4-FFF2-40B4-BE49-F238E27FC236}">
                <a16:creationId xmlns:a16="http://schemas.microsoft.com/office/drawing/2014/main" id="{02FEED2D-5B05-4071-AA7C-94D23FCD02CB}"/>
              </a:ext>
            </a:extLst>
          </p:cNvPr>
          <p:cNvSpPr/>
          <p:nvPr/>
        </p:nvSpPr>
        <p:spPr>
          <a:xfrm>
            <a:off x="11478925" y="4584131"/>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hlinkClick r:id="rId20" action="ppaction://hlinksldjump"/>
            <a:extLst>
              <a:ext uri="{FF2B5EF4-FFF2-40B4-BE49-F238E27FC236}">
                <a16:creationId xmlns:a16="http://schemas.microsoft.com/office/drawing/2014/main" id="{97F8C16F-E0CC-4FCB-9682-74C51A1B09A4}"/>
              </a:ext>
            </a:extLst>
          </p:cNvPr>
          <p:cNvSpPr/>
          <p:nvPr/>
        </p:nvSpPr>
        <p:spPr>
          <a:xfrm>
            <a:off x="11531554" y="158852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hlinkClick r:id="rId19" action="ppaction://hlinksldjump"/>
            <a:extLst>
              <a:ext uri="{FF2B5EF4-FFF2-40B4-BE49-F238E27FC236}">
                <a16:creationId xmlns:a16="http://schemas.microsoft.com/office/drawing/2014/main" id="{0694AE48-B5E7-424F-9CC2-CD29490C7797}"/>
              </a:ext>
            </a:extLst>
          </p:cNvPr>
          <p:cNvSpPr/>
          <p:nvPr/>
        </p:nvSpPr>
        <p:spPr>
          <a:xfrm>
            <a:off x="11443907" y="22308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5" name="Graphic 54" descr="Books">
            <a:extLst>
              <a:ext uri="{FF2B5EF4-FFF2-40B4-BE49-F238E27FC236}">
                <a16:creationId xmlns:a16="http://schemas.microsoft.com/office/drawing/2014/main" id="{E6F65232-8340-4C80-8164-488DC13B153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419755" y="1450310"/>
            <a:ext cx="640080" cy="640080"/>
          </a:xfrm>
          <a:prstGeom prst="rect">
            <a:avLst/>
          </a:prstGeom>
        </p:spPr>
      </p:pic>
      <p:sp>
        <p:nvSpPr>
          <p:cNvPr id="56" name="Rectangle 55">
            <a:hlinkClick r:id="rId20" action="ppaction://hlinksldjump"/>
            <a:extLst>
              <a:ext uri="{FF2B5EF4-FFF2-40B4-BE49-F238E27FC236}">
                <a16:creationId xmlns:a16="http://schemas.microsoft.com/office/drawing/2014/main" id="{EC2A52F9-479D-4C87-A4F3-09C05D2C8F3F}"/>
              </a:ext>
            </a:extLst>
          </p:cNvPr>
          <p:cNvSpPr/>
          <p:nvPr/>
        </p:nvSpPr>
        <p:spPr>
          <a:xfrm>
            <a:off x="11416549" y="14372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7" name="Graphic 56" descr="Clipboard Checked">
            <a:extLst>
              <a:ext uri="{FF2B5EF4-FFF2-40B4-BE49-F238E27FC236}">
                <a16:creationId xmlns:a16="http://schemas.microsoft.com/office/drawing/2014/main" id="{3A72B124-0F90-4C51-9F28-66CA65C1CCC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365251" y="3045432"/>
            <a:ext cx="764521" cy="709268"/>
          </a:xfrm>
          <a:prstGeom prst="rect">
            <a:avLst/>
          </a:prstGeom>
        </p:spPr>
      </p:pic>
      <p:sp>
        <p:nvSpPr>
          <p:cNvPr id="58" name="Rectangle 57">
            <a:hlinkClick r:id="rId25" action="ppaction://hlinksldjump"/>
            <a:extLst>
              <a:ext uri="{FF2B5EF4-FFF2-40B4-BE49-F238E27FC236}">
                <a16:creationId xmlns:a16="http://schemas.microsoft.com/office/drawing/2014/main" id="{6A28321A-1371-4CAF-963E-D76D02F32ED3}"/>
              </a:ext>
            </a:extLst>
          </p:cNvPr>
          <p:cNvSpPr/>
          <p:nvPr/>
        </p:nvSpPr>
        <p:spPr>
          <a:xfrm>
            <a:off x="11416549" y="309184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Picture 5" descr="A picture containing seat&#10;&#10;Description automatically generated">
            <a:extLst>
              <a:ext uri="{FF2B5EF4-FFF2-40B4-BE49-F238E27FC236}">
                <a16:creationId xmlns:a16="http://schemas.microsoft.com/office/drawing/2014/main" id="{2508F2F7-721D-4165-9C18-3DAE53462310}"/>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9917" b="90533" l="9667" r="89969">
                        <a14:foregroundMark x1="9719" y1="83396" x2="9719" y2="83396"/>
                        <a14:foregroundMark x1="72349" y1="90533" x2="72349" y2="90533"/>
                        <a14:backgroundMark x1="61642" y1="33358" x2="61642" y2="33358"/>
                        <a14:backgroundMark x1="58368" y1="38092" x2="58368" y2="38092"/>
                        <a14:backgroundMark x1="32017" y1="31480" x2="32017" y2="31480"/>
                        <a14:backgroundMark x1="30094" y1="33659" x2="30094" y2="33659"/>
                        <a14:backgroundMark x1="41736" y1="41097" x2="41736" y2="41097"/>
                      </a14:backgroundRemoval>
                    </a14:imgEffect>
                  </a14:imgLayer>
                </a14:imgProps>
              </a:ext>
              <a:ext uri="{28A0092B-C50C-407E-A947-70E740481C1C}">
                <a14:useLocalDpi xmlns:a14="http://schemas.microsoft.com/office/drawing/2010/main" val="0"/>
              </a:ext>
            </a:extLst>
          </a:blip>
          <a:stretch>
            <a:fillRect/>
          </a:stretch>
        </p:blipFill>
        <p:spPr>
          <a:xfrm>
            <a:off x="5173454" y="1301221"/>
            <a:ext cx="7067392" cy="4889136"/>
          </a:xfrm>
          <a:prstGeom prst="rect">
            <a:avLst/>
          </a:prstGeom>
        </p:spPr>
      </p:pic>
      <p:sp>
        <p:nvSpPr>
          <p:cNvPr id="3" name="Arrow: Up 2">
            <a:extLst>
              <a:ext uri="{FF2B5EF4-FFF2-40B4-BE49-F238E27FC236}">
                <a16:creationId xmlns:a16="http://schemas.microsoft.com/office/drawing/2014/main" id="{9F18DBCF-3D0B-42AD-B7BA-F05D69FC196E}"/>
              </a:ext>
            </a:extLst>
          </p:cNvPr>
          <p:cNvSpPr/>
          <p:nvPr/>
        </p:nvSpPr>
        <p:spPr>
          <a:xfrm>
            <a:off x="7492049" y="4323332"/>
            <a:ext cx="233680" cy="8516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6BE58CC5-D0FD-42F1-975F-9226A05A1556}"/>
              </a:ext>
            </a:extLst>
          </p:cNvPr>
          <p:cNvSpPr/>
          <p:nvPr/>
        </p:nvSpPr>
        <p:spPr>
          <a:xfrm>
            <a:off x="8707150" y="4369318"/>
            <a:ext cx="233680" cy="8516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A70A35A9-9CD0-4F58-A646-318E333D4308}"/>
              </a:ext>
            </a:extLst>
          </p:cNvPr>
          <p:cNvSpPr/>
          <p:nvPr/>
        </p:nvSpPr>
        <p:spPr>
          <a:xfrm>
            <a:off x="9273014" y="3848618"/>
            <a:ext cx="233680" cy="8516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Up 39">
            <a:extLst>
              <a:ext uri="{FF2B5EF4-FFF2-40B4-BE49-F238E27FC236}">
                <a16:creationId xmlns:a16="http://schemas.microsoft.com/office/drawing/2014/main" id="{7AE21D9D-64F2-400F-94B3-E8C76CE60010}"/>
              </a:ext>
            </a:extLst>
          </p:cNvPr>
          <p:cNvSpPr/>
          <p:nvPr/>
        </p:nvSpPr>
        <p:spPr>
          <a:xfrm>
            <a:off x="7888790" y="3687742"/>
            <a:ext cx="233680" cy="8516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urved Down 6">
            <a:extLst>
              <a:ext uri="{FF2B5EF4-FFF2-40B4-BE49-F238E27FC236}">
                <a16:creationId xmlns:a16="http://schemas.microsoft.com/office/drawing/2014/main" id="{0940941D-D635-47DB-AA73-376300121486}"/>
              </a:ext>
            </a:extLst>
          </p:cNvPr>
          <p:cNvSpPr/>
          <p:nvPr/>
        </p:nvSpPr>
        <p:spPr>
          <a:xfrm>
            <a:off x="8409438" y="1628883"/>
            <a:ext cx="414552" cy="320040"/>
          </a:xfrm>
          <a:prstGeom prst="curvedDownArrow">
            <a:avLst/>
          </a:prstGeom>
          <a:solidFill>
            <a:srgbClr val="E9C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Left 8">
            <a:extLst>
              <a:ext uri="{FF2B5EF4-FFF2-40B4-BE49-F238E27FC236}">
                <a16:creationId xmlns:a16="http://schemas.microsoft.com/office/drawing/2014/main" id="{AF75C77C-721B-41EB-A3FA-EC2F321C8717}"/>
              </a:ext>
            </a:extLst>
          </p:cNvPr>
          <p:cNvSpPr/>
          <p:nvPr/>
        </p:nvSpPr>
        <p:spPr>
          <a:xfrm rot="266483">
            <a:off x="9789381" y="2301908"/>
            <a:ext cx="231494" cy="543849"/>
          </a:xfrm>
          <a:prstGeom prst="curvedLeftArrow">
            <a:avLst/>
          </a:prstGeom>
          <a:solidFill>
            <a:srgbClr val="E9C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Arrow: Up 42">
            <a:extLst>
              <a:ext uri="{FF2B5EF4-FFF2-40B4-BE49-F238E27FC236}">
                <a16:creationId xmlns:a16="http://schemas.microsoft.com/office/drawing/2014/main" id="{0B2AD3A7-B63D-42B6-9CEC-47900A853EC1}"/>
              </a:ext>
            </a:extLst>
          </p:cNvPr>
          <p:cNvSpPr/>
          <p:nvPr/>
        </p:nvSpPr>
        <p:spPr>
          <a:xfrm rot="5400000">
            <a:off x="6634255" y="2797042"/>
            <a:ext cx="233680" cy="1155752"/>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9873181D-A01B-47A4-9A8D-F6D219EC55BB}"/>
              </a:ext>
            </a:extLst>
          </p:cNvPr>
          <p:cNvCxnSpPr>
            <a:cxnSpLocks/>
          </p:cNvCxnSpPr>
          <p:nvPr/>
        </p:nvCxnSpPr>
        <p:spPr>
          <a:xfrm>
            <a:off x="9071929" y="2853904"/>
            <a:ext cx="0" cy="99471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Arrow: Up 58">
            <a:extLst>
              <a:ext uri="{FF2B5EF4-FFF2-40B4-BE49-F238E27FC236}">
                <a16:creationId xmlns:a16="http://schemas.microsoft.com/office/drawing/2014/main" id="{9FD943A5-461F-4911-92DB-EFC22016381D}"/>
              </a:ext>
            </a:extLst>
          </p:cNvPr>
          <p:cNvSpPr/>
          <p:nvPr/>
        </p:nvSpPr>
        <p:spPr>
          <a:xfrm>
            <a:off x="7460536" y="1788903"/>
            <a:ext cx="233680" cy="851642"/>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Up 59">
            <a:extLst>
              <a:ext uri="{FF2B5EF4-FFF2-40B4-BE49-F238E27FC236}">
                <a16:creationId xmlns:a16="http://schemas.microsoft.com/office/drawing/2014/main" id="{67C8D879-F601-47AD-A1F9-C4D3CF230051}"/>
              </a:ext>
            </a:extLst>
          </p:cNvPr>
          <p:cNvSpPr/>
          <p:nvPr/>
        </p:nvSpPr>
        <p:spPr>
          <a:xfrm>
            <a:off x="8839488" y="1908140"/>
            <a:ext cx="233680" cy="851642"/>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Up 60">
            <a:extLst>
              <a:ext uri="{FF2B5EF4-FFF2-40B4-BE49-F238E27FC236}">
                <a16:creationId xmlns:a16="http://schemas.microsoft.com/office/drawing/2014/main" id="{DA8139BB-B6B4-4046-8748-3F98597078D0}"/>
              </a:ext>
            </a:extLst>
          </p:cNvPr>
          <p:cNvSpPr/>
          <p:nvPr/>
        </p:nvSpPr>
        <p:spPr>
          <a:xfrm>
            <a:off x="7737334" y="1416839"/>
            <a:ext cx="233680" cy="851642"/>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Up 61">
            <a:extLst>
              <a:ext uri="{FF2B5EF4-FFF2-40B4-BE49-F238E27FC236}">
                <a16:creationId xmlns:a16="http://schemas.microsoft.com/office/drawing/2014/main" id="{7E4C647D-6BCA-4CCC-9B1D-FBD06767BFBB}"/>
              </a:ext>
            </a:extLst>
          </p:cNvPr>
          <p:cNvSpPr/>
          <p:nvPr/>
        </p:nvSpPr>
        <p:spPr>
          <a:xfrm>
            <a:off x="9276488" y="1439147"/>
            <a:ext cx="233680" cy="851642"/>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1">
            <a:extLst>
              <a:ext uri="{FF2B5EF4-FFF2-40B4-BE49-F238E27FC236}">
                <a16:creationId xmlns:a16="http://schemas.microsoft.com/office/drawing/2014/main" id="{05C4B766-51DD-47E7-9743-5F534F8B892C}"/>
              </a:ext>
            </a:extLst>
          </p:cNvPr>
          <p:cNvSpPr>
            <a:spLocks noGrp="1"/>
          </p:cNvSpPr>
          <p:nvPr>
            <p:ph idx="1"/>
          </p:nvPr>
        </p:nvSpPr>
        <p:spPr>
          <a:xfrm>
            <a:off x="555323" y="2182988"/>
            <a:ext cx="5169741" cy="3485896"/>
          </a:xfrm>
        </p:spPr>
        <p:txBody>
          <a:bodyPr vert="horz" lIns="91440" tIns="45720" rIns="91440" bIns="45720" rtlCol="0" anchor="t">
            <a:normAutofit/>
          </a:bodyPr>
          <a:lstStyle/>
          <a:p>
            <a:pPr>
              <a:lnSpc>
                <a:spcPct val="125000"/>
              </a:lnSpc>
              <a:buBlip>
                <a:blip r:embed="rId28"/>
              </a:buBlip>
            </a:pPr>
            <a:r>
              <a:rPr lang="en-US" sz="2400">
                <a:latin typeface="Arial"/>
                <a:cs typeface="Arial"/>
              </a:rPr>
              <a:t> Impact Force: 29.12 lbf</a:t>
            </a:r>
            <a:endParaRPr lang="en-US"/>
          </a:p>
          <a:p>
            <a:pPr>
              <a:lnSpc>
                <a:spcPct val="125000"/>
              </a:lnSpc>
              <a:buBlip>
                <a:blip r:embed="rId28"/>
              </a:buBlip>
            </a:pPr>
            <a:r>
              <a:rPr lang="en-US" sz="2400">
                <a:latin typeface="Arial"/>
                <a:cs typeface="Arial"/>
              </a:rPr>
              <a:t>Stress on Actuators: 31.65 lbf/in^2</a:t>
            </a:r>
            <a:endParaRPr lang="en-US"/>
          </a:p>
          <a:p>
            <a:pPr>
              <a:lnSpc>
                <a:spcPct val="125000"/>
              </a:lnSpc>
              <a:buBlip>
                <a:blip r:embed="rId28"/>
              </a:buBlip>
            </a:pPr>
            <a:r>
              <a:rPr lang="en-US" sz="2400">
                <a:latin typeface="Arial"/>
                <a:cs typeface="Arial"/>
              </a:rPr>
              <a:t>Moment Experienced: 5.63 </a:t>
            </a:r>
            <a:r>
              <a:rPr lang="en-US" sz="2400" err="1">
                <a:latin typeface="Arial"/>
                <a:cs typeface="Arial"/>
              </a:rPr>
              <a:t>lb</a:t>
            </a:r>
            <a:r>
              <a:rPr lang="en-US" sz="2400">
                <a:latin typeface="Arial"/>
                <a:cs typeface="Arial"/>
              </a:rPr>
              <a:t>*in</a:t>
            </a:r>
          </a:p>
          <a:p>
            <a:pPr>
              <a:lnSpc>
                <a:spcPct val="125000"/>
              </a:lnSpc>
              <a:buBlip>
                <a:blip r:embed="rId28"/>
              </a:buBlip>
            </a:pPr>
            <a:r>
              <a:rPr lang="en-US" sz="2400">
                <a:latin typeface="Arial"/>
                <a:cs typeface="Arial"/>
              </a:rPr>
              <a:t>Stroke Length: 6 in @ 12⁰</a:t>
            </a:r>
          </a:p>
          <a:p>
            <a:pPr>
              <a:lnSpc>
                <a:spcPct val="125000"/>
              </a:lnSpc>
              <a:buBlip>
                <a:blip r:embed="rId28"/>
              </a:buBlip>
            </a:pPr>
            <a:r>
              <a:rPr lang="en-US" sz="2400">
                <a:latin typeface="Arial"/>
                <a:cs typeface="Arial"/>
              </a:rPr>
              <a:t>Vertical Force: 15 lbf</a:t>
            </a:r>
          </a:p>
          <a:p>
            <a:pPr>
              <a:lnSpc>
                <a:spcPct val="125000"/>
              </a:lnSpc>
              <a:buBlip>
                <a:blip r:embed="rId28"/>
              </a:buBlip>
            </a:pPr>
            <a:endParaRPr lang="en-US">
              <a:latin typeface="Arial"/>
              <a:cs typeface="Arial"/>
            </a:endParaRPr>
          </a:p>
          <a:p>
            <a:pPr lvl="1">
              <a:lnSpc>
                <a:spcPct val="125000"/>
              </a:lnSpc>
              <a:buBlip>
                <a:blip r:embed="rId28"/>
              </a:buBlip>
            </a:pPr>
            <a:endParaRPr lang="en-US">
              <a:latin typeface="Arial"/>
              <a:cs typeface="Arial"/>
            </a:endParaRPr>
          </a:p>
          <a:p>
            <a:pPr marL="457200" lvl="1" indent="0">
              <a:lnSpc>
                <a:spcPct val="125000"/>
              </a:lnSpc>
              <a:buNone/>
            </a:pPr>
            <a:endParaRPr lang="en-US">
              <a:latin typeface="Arial"/>
              <a:cs typeface="Arial"/>
            </a:endParaRPr>
          </a:p>
          <a:p>
            <a:pPr lvl="1">
              <a:lnSpc>
                <a:spcPct val="125000"/>
              </a:lnSpc>
              <a:buBlip>
                <a:blip r:embed="rId28"/>
              </a:buBlip>
            </a:pPr>
            <a:endParaRPr lang="en-US"/>
          </a:p>
          <a:p>
            <a:endParaRPr lang="en-US"/>
          </a:p>
        </p:txBody>
      </p:sp>
      <p:sp>
        <p:nvSpPr>
          <p:cNvPr id="2" name="Title 4">
            <a:extLst>
              <a:ext uri="{FF2B5EF4-FFF2-40B4-BE49-F238E27FC236}">
                <a16:creationId xmlns:a16="http://schemas.microsoft.com/office/drawing/2014/main" id="{214368D3-6822-45BB-886D-396D15E2163E}"/>
              </a:ext>
            </a:extLst>
          </p:cNvPr>
          <p:cNvSpPr>
            <a:spLocks noGrp="1"/>
          </p:cNvSpPr>
          <p:nvPr>
            <p:ph type="title"/>
          </p:nvPr>
        </p:nvSpPr>
        <p:spPr>
          <a:xfrm>
            <a:off x="857739" y="233762"/>
            <a:ext cx="10515600" cy="1325563"/>
          </a:xfrm>
        </p:spPr>
        <p:txBody>
          <a:bodyPr>
            <a:normAutofit/>
          </a:bodyPr>
          <a:lstStyle/>
          <a:p>
            <a:pPr algn="ctr"/>
            <a:r>
              <a:rPr lang="en-US" sz="3600" dirty="0">
                <a:solidFill>
                  <a:srgbClr val="0B3D91"/>
                </a:solidFill>
                <a:latin typeface="Arial"/>
                <a:cs typeface="Arial"/>
              </a:rPr>
              <a:t>Prototype Critical Numbers</a:t>
            </a:r>
            <a:endParaRPr lang="en-US" sz="3600" dirty="0">
              <a:solidFill>
                <a:srgbClr val="0B3D91"/>
              </a:solidFill>
            </a:endParaRPr>
          </a:p>
        </p:txBody>
      </p:sp>
    </p:spTree>
    <p:extLst>
      <p:ext uri="{BB962C8B-B14F-4D97-AF65-F5344CB8AC3E}">
        <p14:creationId xmlns:p14="http://schemas.microsoft.com/office/powerpoint/2010/main" val="182766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down)">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down)">
                                      <p:cBhvr>
                                        <p:cTn id="26" dur="500"/>
                                        <p:tgtEl>
                                          <p:spTgt spid="6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down)">
                                      <p:cBhvr>
                                        <p:cTn id="29" dur="5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down)">
                                      <p:cBhvr>
                                        <p:cTn id="34" dur="500"/>
                                        <p:tgtEl>
                                          <p:spTgt spid="5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down)">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P spid="39" grpId="0" animBg="1"/>
      <p:bldP spid="40" grpId="0" animBg="1"/>
      <p:bldP spid="7" grpId="0" animBg="1"/>
      <p:bldP spid="9" grpId="0" animBg="1"/>
      <p:bldP spid="43" grpId="0" animBg="1"/>
      <p:bldP spid="59"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eat&#10;&#10;Description automatically generated">
            <a:extLst>
              <a:ext uri="{FF2B5EF4-FFF2-40B4-BE49-F238E27FC236}">
                <a16:creationId xmlns:a16="http://schemas.microsoft.com/office/drawing/2014/main" id="{2508F2F7-721D-4165-9C18-3DAE534623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7" b="90533" l="9667" r="89969">
                        <a14:foregroundMark x1="9719" y1="83396" x2="9719" y2="83396"/>
                        <a14:foregroundMark x1="72349" y1="90533" x2="72349" y2="90533"/>
                        <a14:backgroundMark x1="61642" y1="33358" x2="61642" y2="33358"/>
                        <a14:backgroundMark x1="58368" y1="38092" x2="58368" y2="38092"/>
                        <a14:backgroundMark x1="32017" y1="31480" x2="32017" y2="31480"/>
                        <a14:backgroundMark x1="30094" y1="33659" x2="30094" y2="33659"/>
                        <a14:backgroundMark x1="41736" y1="41097" x2="41736" y2="41097"/>
                      </a14:backgroundRemoval>
                    </a14:imgEffect>
                  </a14:imgLayer>
                </a14:imgProps>
              </a:ext>
              <a:ext uri="{28A0092B-C50C-407E-A947-70E740481C1C}">
                <a14:useLocalDpi xmlns:a14="http://schemas.microsoft.com/office/drawing/2010/main" val="0"/>
              </a:ext>
            </a:extLst>
          </a:blip>
          <a:stretch>
            <a:fillRect/>
          </a:stretch>
        </p:blipFill>
        <p:spPr>
          <a:xfrm>
            <a:off x="2502325" y="1326369"/>
            <a:ext cx="7067392" cy="4889136"/>
          </a:xfrm>
          <a:prstGeom prst="rect">
            <a:avLst/>
          </a:prstGeom>
        </p:spPr>
      </p:pic>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70532"/>
            <a:ext cx="10515600" cy="1325563"/>
          </a:xfrm>
        </p:spPr>
        <p:txBody>
          <a:bodyPr/>
          <a:lstStyle/>
          <a:p>
            <a:pPr algn="ctr"/>
            <a:r>
              <a:rPr lang="en-US">
                <a:solidFill>
                  <a:srgbClr val="0B3D91"/>
                </a:solidFill>
                <a:latin typeface="Arial"/>
                <a:cs typeface="Arial"/>
              </a:rPr>
              <a:t>L.V.L.S.</a:t>
            </a:r>
            <a:br>
              <a:rPr lang="en-US">
                <a:solidFill>
                  <a:srgbClr val="0B3D91"/>
                </a:solidFill>
                <a:latin typeface="Arial"/>
                <a:cs typeface="Arial"/>
              </a:rPr>
            </a:br>
            <a:r>
              <a:rPr lang="en-US" sz="3200">
                <a:solidFill>
                  <a:srgbClr val="0B3D91"/>
                </a:solidFill>
                <a:latin typeface="Arial"/>
                <a:cs typeface="Arial"/>
              </a:rPr>
              <a:t>Local Vertical Leveling System</a:t>
            </a:r>
            <a:endParaRPr lang="en-US" sz="3200">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14</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James Evans</a:t>
            </a:r>
          </a:p>
        </p:txBody>
      </p:sp>
      <p:pic>
        <p:nvPicPr>
          <p:cNvPr id="25" name="Graphic 24" descr="Clipboard Checked">
            <a:extLst>
              <a:ext uri="{FF2B5EF4-FFF2-40B4-BE49-F238E27FC236}">
                <a16:creationId xmlns:a16="http://schemas.microsoft.com/office/drawing/2014/main" id="{F988D751-EEE5-4E37-9B51-D617FE3E59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528" y="230137"/>
            <a:ext cx="1828800" cy="1828800"/>
          </a:xfrm>
          <a:prstGeom prst="rect">
            <a:avLst/>
          </a:prstGeom>
        </p:spPr>
      </p:pic>
      <p:cxnSp>
        <p:nvCxnSpPr>
          <p:cNvPr id="20" name="Straight Arrow Connector 19">
            <a:extLst>
              <a:ext uri="{FF2B5EF4-FFF2-40B4-BE49-F238E27FC236}">
                <a16:creationId xmlns:a16="http://schemas.microsoft.com/office/drawing/2014/main" id="{B8AA48F5-5049-450E-8029-28334AE00847}"/>
              </a:ext>
            </a:extLst>
          </p:cNvPr>
          <p:cNvCxnSpPr>
            <a:cxnSpLocks/>
          </p:cNvCxnSpPr>
          <p:nvPr/>
        </p:nvCxnSpPr>
        <p:spPr>
          <a:xfrm>
            <a:off x="1354214" y="4794238"/>
            <a:ext cx="225176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A2B49EE-314F-4432-A253-B62A2C5E119B}"/>
              </a:ext>
            </a:extLst>
          </p:cNvPr>
          <p:cNvCxnSpPr>
            <a:cxnSpLocks/>
          </p:cNvCxnSpPr>
          <p:nvPr/>
        </p:nvCxnSpPr>
        <p:spPr>
          <a:xfrm>
            <a:off x="1590035" y="2876924"/>
            <a:ext cx="2919184" cy="0"/>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ABB2729E-0AF7-4D93-B7BB-ADAEDDE90742}"/>
              </a:ext>
            </a:extLst>
          </p:cNvPr>
          <p:cNvCxnSpPr>
            <a:cxnSpLocks/>
          </p:cNvCxnSpPr>
          <p:nvPr/>
        </p:nvCxnSpPr>
        <p:spPr>
          <a:xfrm flipH="1">
            <a:off x="6968478" y="2244211"/>
            <a:ext cx="3075801"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5DB3B37-C1FC-46F5-AC95-7EBC365C267C}"/>
              </a:ext>
            </a:extLst>
          </p:cNvPr>
          <p:cNvSpPr txBox="1"/>
          <p:nvPr/>
        </p:nvSpPr>
        <p:spPr>
          <a:xfrm>
            <a:off x="7543974" y="2985810"/>
            <a:ext cx="2304026" cy="707886"/>
          </a:xfrm>
          <a:prstGeom prst="rect">
            <a:avLst/>
          </a:prstGeom>
          <a:noFill/>
        </p:spPr>
        <p:txBody>
          <a:bodyPr wrap="square" rtlCol="0">
            <a:spAutoFit/>
          </a:bodyPr>
          <a:lstStyle/>
          <a:p>
            <a:r>
              <a:rPr lang="en-US" sz="2000"/>
              <a:t>Optical Feedback Electronic Actuators</a:t>
            </a:r>
          </a:p>
        </p:txBody>
      </p:sp>
      <p:sp>
        <p:nvSpPr>
          <p:cNvPr id="36" name="TextBox 35">
            <a:extLst>
              <a:ext uri="{FF2B5EF4-FFF2-40B4-BE49-F238E27FC236}">
                <a16:creationId xmlns:a16="http://schemas.microsoft.com/office/drawing/2014/main" id="{4DD40051-7837-4A21-ABDD-8A919AF273E9}"/>
              </a:ext>
            </a:extLst>
          </p:cNvPr>
          <p:cNvSpPr txBox="1"/>
          <p:nvPr/>
        </p:nvSpPr>
        <p:spPr>
          <a:xfrm>
            <a:off x="1420344" y="4438796"/>
            <a:ext cx="2119507" cy="400110"/>
          </a:xfrm>
          <a:prstGeom prst="rect">
            <a:avLst/>
          </a:prstGeom>
          <a:noFill/>
        </p:spPr>
        <p:txBody>
          <a:bodyPr wrap="square" rtlCol="0">
            <a:spAutoFit/>
          </a:bodyPr>
          <a:lstStyle/>
          <a:p>
            <a:r>
              <a:rPr lang="en-US" sz="2000"/>
              <a:t>Prototype Base</a:t>
            </a:r>
          </a:p>
        </p:txBody>
      </p:sp>
      <p:sp>
        <p:nvSpPr>
          <p:cNvPr id="37" name="TextBox 36">
            <a:extLst>
              <a:ext uri="{FF2B5EF4-FFF2-40B4-BE49-F238E27FC236}">
                <a16:creationId xmlns:a16="http://schemas.microsoft.com/office/drawing/2014/main" id="{21C9F943-74A8-4FA8-9C1E-4C737F30FF67}"/>
              </a:ext>
            </a:extLst>
          </p:cNvPr>
          <p:cNvSpPr txBox="1"/>
          <p:nvPr/>
        </p:nvSpPr>
        <p:spPr>
          <a:xfrm>
            <a:off x="7391554" y="1908136"/>
            <a:ext cx="2780953" cy="400110"/>
          </a:xfrm>
          <a:prstGeom prst="rect">
            <a:avLst/>
          </a:prstGeom>
          <a:noFill/>
        </p:spPr>
        <p:txBody>
          <a:bodyPr wrap="square" rtlCol="0">
            <a:spAutoFit/>
          </a:bodyPr>
          <a:lstStyle/>
          <a:p>
            <a:r>
              <a:rPr lang="en-US" sz="2000"/>
              <a:t>System Logic/Electronics</a:t>
            </a:r>
          </a:p>
        </p:txBody>
      </p:sp>
      <p:cxnSp>
        <p:nvCxnSpPr>
          <p:cNvPr id="22" name="Straight Arrow Connector 21">
            <a:extLst>
              <a:ext uri="{FF2B5EF4-FFF2-40B4-BE49-F238E27FC236}">
                <a16:creationId xmlns:a16="http://schemas.microsoft.com/office/drawing/2014/main" id="{DE5DE803-AF7A-409A-A0E3-7FF653F79921}"/>
              </a:ext>
            </a:extLst>
          </p:cNvPr>
          <p:cNvCxnSpPr>
            <a:cxnSpLocks/>
          </p:cNvCxnSpPr>
          <p:nvPr/>
        </p:nvCxnSpPr>
        <p:spPr>
          <a:xfrm flipH="1">
            <a:off x="6526897" y="3631024"/>
            <a:ext cx="3289157"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B38DE66-1B0D-4D9B-B624-CCDDA9DAEEE1}"/>
              </a:ext>
            </a:extLst>
          </p:cNvPr>
          <p:cNvSpPr txBox="1"/>
          <p:nvPr/>
        </p:nvSpPr>
        <p:spPr>
          <a:xfrm>
            <a:off x="1879564" y="2524039"/>
            <a:ext cx="2780953" cy="400110"/>
          </a:xfrm>
          <a:prstGeom prst="rect">
            <a:avLst/>
          </a:prstGeom>
          <a:noFill/>
        </p:spPr>
        <p:txBody>
          <a:bodyPr wrap="square" rtlCol="0">
            <a:spAutoFit/>
          </a:bodyPr>
          <a:lstStyle/>
          <a:p>
            <a:r>
              <a:rPr lang="en-US" sz="2000"/>
              <a:t>Actuator Joint</a:t>
            </a:r>
          </a:p>
        </p:txBody>
      </p:sp>
      <p:pic>
        <p:nvPicPr>
          <p:cNvPr id="28" name="Content Placeholder 2" descr="Users">
            <a:extLst>
              <a:ext uri="{FF2B5EF4-FFF2-40B4-BE49-F238E27FC236}">
                <a16:creationId xmlns:a16="http://schemas.microsoft.com/office/drawing/2014/main" id="{AA26E8A8-01EA-43E9-87F6-37F9F07FB4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25922" y="773642"/>
            <a:ext cx="640080" cy="640080"/>
          </a:xfrm>
          <a:prstGeom prst="rect">
            <a:avLst/>
          </a:prstGeom>
        </p:spPr>
      </p:pic>
      <p:pic>
        <p:nvPicPr>
          <p:cNvPr id="29" name="Graphic 28" descr="Future">
            <a:extLst>
              <a:ext uri="{FF2B5EF4-FFF2-40B4-BE49-F238E27FC236}">
                <a16:creationId xmlns:a16="http://schemas.microsoft.com/office/drawing/2014/main" id="{78A46A0C-2F74-444E-BDDA-9A3B220072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45794" y="3860324"/>
            <a:ext cx="640080" cy="640080"/>
          </a:xfrm>
          <a:prstGeom prst="rect">
            <a:avLst/>
          </a:prstGeom>
        </p:spPr>
      </p:pic>
      <p:pic>
        <p:nvPicPr>
          <p:cNvPr id="30" name="Graphic 29" descr="Question Mark">
            <a:extLst>
              <a:ext uri="{FF2B5EF4-FFF2-40B4-BE49-F238E27FC236}">
                <a16:creationId xmlns:a16="http://schemas.microsoft.com/office/drawing/2014/main" id="{7DEA5445-741E-4B8E-975E-17A545F1AB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3907" y="4606028"/>
            <a:ext cx="640080" cy="640080"/>
          </a:xfrm>
          <a:prstGeom prst="rect">
            <a:avLst/>
          </a:prstGeom>
        </p:spPr>
      </p:pic>
      <p:pic>
        <p:nvPicPr>
          <p:cNvPr id="31" name="Graphic 30" descr="Lightbulb and gear">
            <a:extLst>
              <a:ext uri="{FF2B5EF4-FFF2-40B4-BE49-F238E27FC236}">
                <a16:creationId xmlns:a16="http://schemas.microsoft.com/office/drawing/2014/main" id="{A91E0B38-1329-46A7-84A4-C89730616F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65251" y="2175287"/>
            <a:ext cx="764521" cy="764521"/>
          </a:xfrm>
          <a:prstGeom prst="rect">
            <a:avLst/>
          </a:prstGeom>
        </p:spPr>
      </p:pic>
      <p:pic>
        <p:nvPicPr>
          <p:cNvPr id="33" name="Graphic 32" descr="Rocket">
            <a:extLst>
              <a:ext uri="{FF2B5EF4-FFF2-40B4-BE49-F238E27FC236}">
                <a16:creationId xmlns:a16="http://schemas.microsoft.com/office/drawing/2014/main" id="{A4ACE68D-3AA0-493D-9DDF-8558973F4F1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27472" y="92967"/>
            <a:ext cx="640080" cy="640080"/>
          </a:xfrm>
          <a:prstGeom prst="rect">
            <a:avLst/>
          </a:prstGeom>
        </p:spPr>
      </p:pic>
      <p:sp>
        <p:nvSpPr>
          <p:cNvPr id="35" name="Rectangle 34">
            <a:hlinkClick r:id="rId17" action="ppaction://hlinksldjump"/>
            <a:extLst>
              <a:ext uri="{FF2B5EF4-FFF2-40B4-BE49-F238E27FC236}">
                <a16:creationId xmlns:a16="http://schemas.microsoft.com/office/drawing/2014/main" id="{44A84A95-BCE4-49D4-89FA-30B53BF84D37}"/>
              </a:ext>
            </a:extLst>
          </p:cNvPr>
          <p:cNvSpPr/>
          <p:nvPr/>
        </p:nvSpPr>
        <p:spPr>
          <a:xfrm>
            <a:off x="11357899" y="9255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18" action="ppaction://hlinksldjump"/>
            <a:extLst>
              <a:ext uri="{FF2B5EF4-FFF2-40B4-BE49-F238E27FC236}">
                <a16:creationId xmlns:a16="http://schemas.microsoft.com/office/drawing/2014/main" id="{03417571-1207-42F9-9A7C-42BEC9CD6357}"/>
              </a:ext>
            </a:extLst>
          </p:cNvPr>
          <p:cNvSpPr/>
          <p:nvPr/>
        </p:nvSpPr>
        <p:spPr>
          <a:xfrm>
            <a:off x="11359519" y="7577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hlinkClick r:id="rId19" action="ppaction://hlinksldjump"/>
            <a:extLst>
              <a:ext uri="{FF2B5EF4-FFF2-40B4-BE49-F238E27FC236}">
                <a16:creationId xmlns:a16="http://schemas.microsoft.com/office/drawing/2014/main" id="{4AFCA057-8B17-4789-BF69-2C9E6C5B09E8}"/>
              </a:ext>
            </a:extLst>
          </p:cNvPr>
          <p:cNvSpPr/>
          <p:nvPr/>
        </p:nvSpPr>
        <p:spPr>
          <a:xfrm>
            <a:off x="11466124" y="3800561"/>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0" action="ppaction://hlinksldjump"/>
            <a:extLst>
              <a:ext uri="{FF2B5EF4-FFF2-40B4-BE49-F238E27FC236}">
                <a16:creationId xmlns:a16="http://schemas.microsoft.com/office/drawing/2014/main" id="{F60E55D9-6893-4810-A3D6-93F73CCAF125}"/>
              </a:ext>
            </a:extLst>
          </p:cNvPr>
          <p:cNvSpPr/>
          <p:nvPr/>
        </p:nvSpPr>
        <p:spPr>
          <a:xfrm>
            <a:off x="11478925" y="456004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hlinkClick r:id="rId21" action="ppaction://hlinksldjump"/>
            <a:extLst>
              <a:ext uri="{FF2B5EF4-FFF2-40B4-BE49-F238E27FC236}">
                <a16:creationId xmlns:a16="http://schemas.microsoft.com/office/drawing/2014/main" id="{0BF88E9B-1A5A-451B-BA0D-2127CF19CF50}"/>
              </a:ext>
            </a:extLst>
          </p:cNvPr>
          <p:cNvSpPr/>
          <p:nvPr/>
        </p:nvSpPr>
        <p:spPr>
          <a:xfrm>
            <a:off x="11431641" y="218298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17" action="ppaction://hlinksldjump"/>
            <a:extLst>
              <a:ext uri="{FF2B5EF4-FFF2-40B4-BE49-F238E27FC236}">
                <a16:creationId xmlns:a16="http://schemas.microsoft.com/office/drawing/2014/main" id="{677612D9-F17B-4B2F-9639-6C5B40A20749}"/>
              </a:ext>
            </a:extLst>
          </p:cNvPr>
          <p:cNvSpPr/>
          <p:nvPr/>
        </p:nvSpPr>
        <p:spPr>
          <a:xfrm>
            <a:off x="11419755" y="8017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18" action="ppaction://hlinksldjump"/>
            <a:extLst>
              <a:ext uri="{FF2B5EF4-FFF2-40B4-BE49-F238E27FC236}">
                <a16:creationId xmlns:a16="http://schemas.microsoft.com/office/drawing/2014/main" id="{8FE6BEE1-4D67-4F1C-A83E-97E70EABB16F}"/>
              </a:ext>
            </a:extLst>
          </p:cNvPr>
          <p:cNvSpPr/>
          <p:nvPr/>
        </p:nvSpPr>
        <p:spPr>
          <a:xfrm>
            <a:off x="11427472" y="79973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19" action="ppaction://hlinksldjump"/>
            <a:extLst>
              <a:ext uri="{FF2B5EF4-FFF2-40B4-BE49-F238E27FC236}">
                <a16:creationId xmlns:a16="http://schemas.microsoft.com/office/drawing/2014/main" id="{F90D2960-26C6-41D0-A137-2689A1C2042A}"/>
              </a:ext>
            </a:extLst>
          </p:cNvPr>
          <p:cNvSpPr/>
          <p:nvPr/>
        </p:nvSpPr>
        <p:spPr>
          <a:xfrm>
            <a:off x="11455959" y="38464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hlinkClick r:id="rId20" action="ppaction://hlinksldjump"/>
            <a:extLst>
              <a:ext uri="{FF2B5EF4-FFF2-40B4-BE49-F238E27FC236}">
                <a16:creationId xmlns:a16="http://schemas.microsoft.com/office/drawing/2014/main" id="{02FEED2D-5B05-4071-AA7C-94D23FCD02CB}"/>
              </a:ext>
            </a:extLst>
          </p:cNvPr>
          <p:cNvSpPr/>
          <p:nvPr/>
        </p:nvSpPr>
        <p:spPr>
          <a:xfrm>
            <a:off x="11478925" y="4584131"/>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hlinkClick r:id="rId22" action="ppaction://hlinksldjump"/>
            <a:extLst>
              <a:ext uri="{FF2B5EF4-FFF2-40B4-BE49-F238E27FC236}">
                <a16:creationId xmlns:a16="http://schemas.microsoft.com/office/drawing/2014/main" id="{97F8C16F-E0CC-4FCB-9682-74C51A1B09A4}"/>
              </a:ext>
            </a:extLst>
          </p:cNvPr>
          <p:cNvSpPr/>
          <p:nvPr/>
        </p:nvSpPr>
        <p:spPr>
          <a:xfrm>
            <a:off x="11531554" y="158852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hlinkClick r:id="rId21" action="ppaction://hlinksldjump"/>
            <a:extLst>
              <a:ext uri="{FF2B5EF4-FFF2-40B4-BE49-F238E27FC236}">
                <a16:creationId xmlns:a16="http://schemas.microsoft.com/office/drawing/2014/main" id="{0694AE48-B5E7-424F-9CC2-CD29490C7797}"/>
              </a:ext>
            </a:extLst>
          </p:cNvPr>
          <p:cNvSpPr/>
          <p:nvPr/>
        </p:nvSpPr>
        <p:spPr>
          <a:xfrm>
            <a:off x="11443907" y="22308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5" name="Graphic 54" descr="Books">
            <a:extLst>
              <a:ext uri="{FF2B5EF4-FFF2-40B4-BE49-F238E27FC236}">
                <a16:creationId xmlns:a16="http://schemas.microsoft.com/office/drawing/2014/main" id="{E6F65232-8340-4C80-8164-488DC13B153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419755" y="1450310"/>
            <a:ext cx="640080" cy="640080"/>
          </a:xfrm>
          <a:prstGeom prst="rect">
            <a:avLst/>
          </a:prstGeom>
        </p:spPr>
      </p:pic>
      <p:sp>
        <p:nvSpPr>
          <p:cNvPr id="56" name="Rectangle 55">
            <a:hlinkClick r:id="rId22" action="ppaction://hlinksldjump"/>
            <a:extLst>
              <a:ext uri="{FF2B5EF4-FFF2-40B4-BE49-F238E27FC236}">
                <a16:creationId xmlns:a16="http://schemas.microsoft.com/office/drawing/2014/main" id="{EC2A52F9-479D-4C87-A4F3-09C05D2C8F3F}"/>
              </a:ext>
            </a:extLst>
          </p:cNvPr>
          <p:cNvSpPr/>
          <p:nvPr/>
        </p:nvSpPr>
        <p:spPr>
          <a:xfrm>
            <a:off x="11416549" y="14372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7" name="Graphic 56" descr="Clipboard Checked">
            <a:extLst>
              <a:ext uri="{FF2B5EF4-FFF2-40B4-BE49-F238E27FC236}">
                <a16:creationId xmlns:a16="http://schemas.microsoft.com/office/drawing/2014/main" id="{3A72B124-0F90-4C51-9F28-66CA65C1CCC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365251" y="3045432"/>
            <a:ext cx="764521" cy="709268"/>
          </a:xfrm>
          <a:prstGeom prst="rect">
            <a:avLst/>
          </a:prstGeom>
        </p:spPr>
      </p:pic>
      <p:sp>
        <p:nvSpPr>
          <p:cNvPr id="58" name="Rectangle 57">
            <a:hlinkClick r:id="rId27" action="ppaction://hlinksldjump"/>
            <a:extLst>
              <a:ext uri="{FF2B5EF4-FFF2-40B4-BE49-F238E27FC236}">
                <a16:creationId xmlns:a16="http://schemas.microsoft.com/office/drawing/2014/main" id="{6A28321A-1371-4CAF-963E-D76D02F32ED3}"/>
              </a:ext>
            </a:extLst>
          </p:cNvPr>
          <p:cNvSpPr/>
          <p:nvPr/>
        </p:nvSpPr>
        <p:spPr>
          <a:xfrm>
            <a:off x="11416549" y="309184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036297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Prototype Base</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15</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James Evans</a:t>
            </a:r>
          </a:p>
        </p:txBody>
      </p:sp>
      <p:pic>
        <p:nvPicPr>
          <p:cNvPr id="26" name="Graphic 25" descr="Clipboard Checked">
            <a:extLst>
              <a:ext uri="{FF2B5EF4-FFF2-40B4-BE49-F238E27FC236}">
                <a16:creationId xmlns:a16="http://schemas.microsoft.com/office/drawing/2014/main" id="{A2B0F90F-9440-4180-8C27-739C4E3DEC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528" y="230137"/>
            <a:ext cx="1828800" cy="1828800"/>
          </a:xfrm>
          <a:prstGeom prst="rect">
            <a:avLst/>
          </a:prstGeom>
        </p:spPr>
      </p:pic>
      <p:pic>
        <p:nvPicPr>
          <p:cNvPr id="30" name="Picture 29">
            <a:extLst>
              <a:ext uri="{FF2B5EF4-FFF2-40B4-BE49-F238E27FC236}">
                <a16:creationId xmlns:a16="http://schemas.microsoft.com/office/drawing/2014/main" id="{B54415E9-3891-4B4C-9F41-1B1A6EFE81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990" b="92943" l="1229" r="91398">
                        <a14:foregroundMark x1="9831" y1="8014" x2="7834" y2="36483"/>
                        <a14:foregroundMark x1="12596" y1="59928" x2="9217" y2="36483"/>
                        <a14:foregroundMark x1="2304" y1="15550" x2="1536" y2="58732"/>
                        <a14:foregroundMark x1="3379" y1="77273" x2="3379" y2="77273"/>
                        <a14:foregroundMark x1="84639" y1="91268" x2="84639" y2="91268"/>
                        <a14:foregroundMark x1="91551" y1="92943" x2="91551" y2="92943"/>
                        <a14:foregroundMark x1="69432" y1="80861" x2="69432" y2="80861"/>
                        <a14:foregroundMark x1="72043" y1="83254" x2="72043" y2="83254"/>
                        <a14:foregroundMark x1="75576" y1="85885" x2="75576" y2="85885"/>
                        <a14:foregroundMark x1="2458" y1="2990" x2="2458" y2="2990"/>
                        <a14:foregroundMark x1="1843" y1="76555" x2="1843" y2="76555"/>
                        <a14:foregroundMark x1="22427" y1="11962" x2="22427" y2="11962"/>
                        <a14:foregroundMark x1="22334" y1="9211" x2="21045" y2="10167"/>
                        <a14:foregroundMark x1="19508" y1="11603" x2="21352" y2="11962"/>
                        <a14:foregroundMark x1="20123" y1="13756" x2="21813" y2="12440"/>
                        <a14:foregroundMark x1="24117" y1="13038" x2="21352" y2="11722"/>
                        <a14:foregroundMark x1="77727" y1="87560" x2="77727" y2="87560"/>
                        <a14:foregroundMark x1="79724" y1="89115" x2="77266" y2="87321"/>
                        <a14:foregroundMark x1="77266" y1="87201" x2="76498" y2="86842"/>
                        <a14:foregroundMark x1="76037" y1="86842" x2="75422" y2="86603"/>
                        <a14:backgroundMark x1="21595" y1="12124" x2="21101" y2="12220"/>
                        <a14:backgroundMark x1="16590" y1="3828" x2="16590" y2="3828"/>
                        <a14:backgroundMark x1="25499" y1="9928" x2="25499" y2="9928"/>
                        <a14:backgroundMark x1="24731" y1="9091" x2="24731" y2="9091"/>
                        <a14:backgroundMark x1="24731" y1="8373" x2="24117" y2="10526"/>
                        <a14:backgroundMark x1="24117" y1="8732" x2="24270" y2="7057"/>
                        <a14:backgroundMark x1="23195" y1="7775" x2="23195" y2="9211"/>
                        <a14:backgroundMark x1="5223" y1="73206" x2="8756" y2="71770"/>
                      </a14:backgroundRemoval>
                    </a14:imgEffect>
                  </a14:imgLayer>
                </a14:imgProps>
              </a:ext>
              <a:ext uri="{28A0092B-C50C-407E-A947-70E740481C1C}">
                <a14:useLocalDpi xmlns:a14="http://schemas.microsoft.com/office/drawing/2010/main" val="0"/>
              </a:ext>
            </a:extLst>
          </a:blip>
          <a:srcRect/>
          <a:stretch>
            <a:fillRect/>
          </a:stretch>
        </p:blipFill>
        <p:spPr bwMode="auto">
          <a:xfrm>
            <a:off x="2624877" y="1640524"/>
            <a:ext cx="1919232" cy="246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Rounded Corners 31">
            <a:extLst>
              <a:ext uri="{FF2B5EF4-FFF2-40B4-BE49-F238E27FC236}">
                <a16:creationId xmlns:a16="http://schemas.microsoft.com/office/drawing/2014/main" id="{A5CFA979-C30C-4CE4-963F-C90E42981C08}"/>
              </a:ext>
            </a:extLst>
          </p:cNvPr>
          <p:cNvSpPr/>
          <p:nvPr/>
        </p:nvSpPr>
        <p:spPr>
          <a:xfrm>
            <a:off x="2101962" y="4285836"/>
            <a:ext cx="2783840" cy="1325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altLang="en-US" sz="1800">
                <a:solidFill>
                  <a:schemeClr val="bg1"/>
                </a:solidFill>
              </a:rPr>
              <a:t>Landing Gear Concepts designed by </a:t>
            </a:r>
            <a:r>
              <a:rPr lang="en-US">
                <a:solidFill>
                  <a:schemeClr val="bg1"/>
                </a:solidFill>
              </a:rPr>
              <a:t>Spacecraft Design Team</a:t>
            </a:r>
            <a:endParaRPr lang="en-US"/>
          </a:p>
        </p:txBody>
      </p:sp>
      <p:sp>
        <p:nvSpPr>
          <p:cNvPr id="38" name="Rectangle: Rounded Corners 37">
            <a:extLst>
              <a:ext uri="{FF2B5EF4-FFF2-40B4-BE49-F238E27FC236}">
                <a16:creationId xmlns:a16="http://schemas.microsoft.com/office/drawing/2014/main" id="{1DBC8E49-F197-4858-96FC-F9B758EC6D1D}"/>
              </a:ext>
            </a:extLst>
          </p:cNvPr>
          <p:cNvSpPr/>
          <p:nvPr/>
        </p:nvSpPr>
        <p:spPr>
          <a:xfrm>
            <a:off x="7304558" y="4285836"/>
            <a:ext cx="2783840" cy="1325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Support up to 40lbs</a:t>
            </a:r>
          </a:p>
          <a:p>
            <a:pPr marL="285750" indent="-285750">
              <a:buFont typeface="Arial" panose="020B0604020202020204" pitchFamily="34" charset="0"/>
              <a:buChar char="•"/>
            </a:pPr>
            <a:r>
              <a:rPr lang="en-US"/>
              <a:t>Provide stable platform for equipment</a:t>
            </a:r>
          </a:p>
          <a:p>
            <a:pPr marL="285750" indent="-285750" algn="ctr">
              <a:buFont typeface="Arial" panose="020B0604020202020204" pitchFamily="34" charset="0"/>
              <a:buChar char="•"/>
            </a:pPr>
            <a:endParaRPr lang="en-US"/>
          </a:p>
        </p:txBody>
      </p:sp>
      <p:pic>
        <p:nvPicPr>
          <p:cNvPr id="36" name="Content Placeholder 2" descr="Users">
            <a:extLst>
              <a:ext uri="{FF2B5EF4-FFF2-40B4-BE49-F238E27FC236}">
                <a16:creationId xmlns:a16="http://schemas.microsoft.com/office/drawing/2014/main" id="{8962B2D7-CBBA-4993-9D8A-A148614031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37" name="Graphic 36" descr="Future">
            <a:extLst>
              <a:ext uri="{FF2B5EF4-FFF2-40B4-BE49-F238E27FC236}">
                <a16:creationId xmlns:a16="http://schemas.microsoft.com/office/drawing/2014/main" id="{15D4CD26-61C2-42C2-A7D9-18D100254F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39" name="Graphic 38" descr="Question Mark">
            <a:extLst>
              <a:ext uri="{FF2B5EF4-FFF2-40B4-BE49-F238E27FC236}">
                <a16:creationId xmlns:a16="http://schemas.microsoft.com/office/drawing/2014/main" id="{7BEA4318-5074-409B-B138-30AE95547A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40" name="Graphic 39" descr="Lightbulb and gear">
            <a:extLst>
              <a:ext uri="{FF2B5EF4-FFF2-40B4-BE49-F238E27FC236}">
                <a16:creationId xmlns:a16="http://schemas.microsoft.com/office/drawing/2014/main" id="{70CEC513-0589-49D2-9703-45DC8E3A68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42" name="Graphic 41" descr="Rocket">
            <a:extLst>
              <a:ext uri="{FF2B5EF4-FFF2-40B4-BE49-F238E27FC236}">
                <a16:creationId xmlns:a16="http://schemas.microsoft.com/office/drawing/2014/main" id="{943D22BF-206D-4A9E-BB9E-E382C828EAF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43" name="Graphic 42" descr="Books">
            <a:extLst>
              <a:ext uri="{FF2B5EF4-FFF2-40B4-BE49-F238E27FC236}">
                <a16:creationId xmlns:a16="http://schemas.microsoft.com/office/drawing/2014/main" id="{80527FDB-C799-40D9-99BE-BDC5D64C0FD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pic>
        <p:nvPicPr>
          <p:cNvPr id="44" name="Graphic 43" descr="Clipboard Checked">
            <a:extLst>
              <a:ext uri="{FF2B5EF4-FFF2-40B4-BE49-F238E27FC236}">
                <a16:creationId xmlns:a16="http://schemas.microsoft.com/office/drawing/2014/main" id="{F26F7D7E-A0B2-4799-B65A-291A1AEB043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3061669"/>
            <a:ext cx="764521" cy="709268"/>
          </a:xfrm>
          <a:prstGeom prst="rect">
            <a:avLst/>
          </a:prstGeom>
        </p:spPr>
      </p:pic>
      <p:sp>
        <p:nvSpPr>
          <p:cNvPr id="45" name="Rectangle 44">
            <a:hlinkClick r:id="rId21" action="ppaction://hlinksldjump"/>
            <a:extLst>
              <a:ext uri="{FF2B5EF4-FFF2-40B4-BE49-F238E27FC236}">
                <a16:creationId xmlns:a16="http://schemas.microsoft.com/office/drawing/2014/main" id="{5D9495D1-9B09-45F1-9481-37F1CCABCDD1}"/>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hlinkClick r:id="rId22" action="ppaction://hlinksldjump"/>
            <a:extLst>
              <a:ext uri="{FF2B5EF4-FFF2-40B4-BE49-F238E27FC236}">
                <a16:creationId xmlns:a16="http://schemas.microsoft.com/office/drawing/2014/main" id="{3C05CF8E-DBE5-48F4-9BDC-4A8C6875449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3" action="ppaction://hlinksldjump"/>
            <a:extLst>
              <a:ext uri="{FF2B5EF4-FFF2-40B4-BE49-F238E27FC236}">
                <a16:creationId xmlns:a16="http://schemas.microsoft.com/office/drawing/2014/main" id="{C171428E-05A8-457C-869E-B94CEF4193D2}"/>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24" action="ppaction://hlinksldjump"/>
            <a:extLst>
              <a:ext uri="{FF2B5EF4-FFF2-40B4-BE49-F238E27FC236}">
                <a16:creationId xmlns:a16="http://schemas.microsoft.com/office/drawing/2014/main" id="{C14D7E29-93F9-4210-A2B0-C15F43279E91}"/>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5" action="ppaction://hlinksldjump"/>
            <a:extLst>
              <a:ext uri="{FF2B5EF4-FFF2-40B4-BE49-F238E27FC236}">
                <a16:creationId xmlns:a16="http://schemas.microsoft.com/office/drawing/2014/main" id="{E274DD0D-30FA-4E93-BF88-A1537263DEA1}"/>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6" action="ppaction://hlinksldjump"/>
            <a:extLst>
              <a:ext uri="{FF2B5EF4-FFF2-40B4-BE49-F238E27FC236}">
                <a16:creationId xmlns:a16="http://schemas.microsoft.com/office/drawing/2014/main" id="{D329ED17-1A40-49CB-887D-61734C11BC31}"/>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Picture 5" descr="A picture containing handcart&#10;&#10;Description automatically generated">
            <a:extLst>
              <a:ext uri="{FF2B5EF4-FFF2-40B4-BE49-F238E27FC236}">
                <a16:creationId xmlns:a16="http://schemas.microsoft.com/office/drawing/2014/main" id="{38918420-6FBA-4968-BCA2-A942D60EDBE3}"/>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9945" b="89964" l="8941" r="89957">
                        <a14:foregroundMark x1="8941" y1="74818" x2="8941" y2="74818"/>
                        <a14:backgroundMark x1="29639" y1="43431" x2="29639" y2="43431"/>
                        <a14:backgroundMark x1="28659" y1="48358" x2="28659" y2="48358"/>
                        <a14:backgroundMark x1="29210" y1="51277" x2="29210" y2="51277"/>
                        <a14:backgroundMark x1="31904" y1="25639" x2="31904" y2="25639"/>
                        <a14:backgroundMark x1="32762" y1="28376" x2="32762" y2="28376"/>
                        <a14:backgroundMark x1="34476" y1="36223" x2="34476" y2="36223"/>
                        <a14:backgroundMark x1="31660" y1="22628" x2="31660" y2="22628"/>
                        <a14:backgroundMark x1="64483" y1="24088" x2="64483" y2="24088"/>
                        <a14:backgroundMark x1="59461" y1="51004" x2="59461" y2="51004"/>
                        <a14:backgroundMark x1="60318" y1="50730" x2="60318" y2="50730"/>
                        <a14:backgroundMark x1="30129" y1="38412" x2="30129" y2="38412"/>
                      </a14:backgroundRemoval>
                    </a14:imgEffect>
                  </a14:imgLayer>
                </a14:imgProps>
              </a:ext>
              <a:ext uri="{28A0092B-C50C-407E-A947-70E740481C1C}">
                <a14:useLocalDpi xmlns:a14="http://schemas.microsoft.com/office/drawing/2010/main" val="0"/>
              </a:ext>
            </a:extLst>
          </a:blip>
          <a:stretch>
            <a:fillRect/>
          </a:stretch>
        </p:blipFill>
        <p:spPr>
          <a:xfrm>
            <a:off x="6625132" y="1544503"/>
            <a:ext cx="4142691" cy="2780398"/>
          </a:xfrm>
          <a:prstGeom prst="rect">
            <a:avLst/>
          </a:prstGeom>
        </p:spPr>
      </p:pic>
      <p:sp>
        <p:nvSpPr>
          <p:cNvPr id="27" name="Rectangle 26">
            <a:hlinkClick r:id="rId29" action="ppaction://hlinksldjump"/>
            <a:extLst>
              <a:ext uri="{FF2B5EF4-FFF2-40B4-BE49-F238E27FC236}">
                <a16:creationId xmlns:a16="http://schemas.microsoft.com/office/drawing/2014/main" id="{C0C5373D-ED11-443D-8334-D2AB8A421E9F}"/>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786668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Leveling Component</a:t>
            </a:r>
            <a:endParaRPr lang="en-US">
              <a:solidFill>
                <a:srgbClr val="0B3D91"/>
              </a:solidFill>
            </a:endParaRP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597439" y="2311899"/>
            <a:ext cx="8304882" cy="3318542"/>
          </a:xfrm>
        </p:spPr>
        <p:txBody>
          <a:bodyPr vert="horz" lIns="91440" tIns="45720" rIns="91440" bIns="45720" rtlCol="0" anchor="t">
            <a:normAutofit/>
          </a:bodyPr>
          <a:lstStyle/>
          <a:p>
            <a:pPr>
              <a:lnSpc>
                <a:spcPct val="125000"/>
              </a:lnSpc>
              <a:buBlip>
                <a:blip r:embed="rId3"/>
              </a:buBlip>
            </a:pPr>
            <a:r>
              <a:rPr lang="en-US">
                <a:latin typeface="Arial"/>
                <a:cs typeface="Arial"/>
              </a:rPr>
              <a:t> </a:t>
            </a:r>
            <a:r>
              <a:rPr lang="en-US" sz="2400">
                <a:latin typeface="Arial"/>
                <a:cs typeface="Arial"/>
              </a:rPr>
              <a:t>Four linear actuators placed in an orientation that allows for largest coverage </a:t>
            </a:r>
          </a:p>
          <a:p>
            <a:pPr>
              <a:lnSpc>
                <a:spcPct val="125000"/>
              </a:lnSpc>
              <a:buBlip>
                <a:blip r:embed="rId3"/>
              </a:buBlip>
            </a:pPr>
            <a:r>
              <a:rPr lang="en-US" sz="2400">
                <a:latin typeface="Arial"/>
                <a:cs typeface="Arial"/>
              </a:rPr>
              <a:t>240 </a:t>
            </a:r>
            <a:r>
              <a:rPr lang="en-US" sz="2400" err="1">
                <a:latin typeface="Arial"/>
                <a:cs typeface="Arial"/>
              </a:rPr>
              <a:t>lbs</a:t>
            </a:r>
            <a:r>
              <a:rPr lang="en-US" sz="2400">
                <a:latin typeface="Arial"/>
                <a:cs typeface="Arial"/>
              </a:rPr>
              <a:t> of vertical force</a:t>
            </a:r>
          </a:p>
          <a:p>
            <a:pPr>
              <a:lnSpc>
                <a:spcPct val="125000"/>
              </a:lnSpc>
              <a:buBlip>
                <a:blip r:embed="rId3"/>
              </a:buBlip>
            </a:pPr>
            <a:r>
              <a:rPr lang="en-US" sz="2400">
                <a:latin typeface="Arial"/>
                <a:cs typeface="Arial"/>
              </a:rPr>
              <a:t> Coupled with optical encoders </a:t>
            </a:r>
          </a:p>
          <a:p>
            <a:pPr>
              <a:lnSpc>
                <a:spcPct val="125000"/>
              </a:lnSpc>
              <a:buBlip>
                <a:blip r:embed="rId3"/>
              </a:buBlip>
            </a:pPr>
            <a:r>
              <a:rPr lang="en-US">
                <a:latin typeface="Arial"/>
                <a:cs typeface="Arial"/>
              </a:rPr>
              <a:t> </a:t>
            </a:r>
            <a:r>
              <a:rPr lang="en-US" sz="2400">
                <a:latin typeface="Arial"/>
                <a:cs typeface="Arial"/>
              </a:rPr>
              <a:t>Allows for extension and retraction</a:t>
            </a:r>
          </a:p>
          <a:p>
            <a:pPr lvl="1">
              <a:lnSpc>
                <a:spcPct val="125000"/>
              </a:lnSpc>
              <a:buBlip>
                <a:blip r:embed="rId3"/>
              </a:buBlip>
            </a:pPr>
            <a:endParaRPr lang="en-US" sz="2000">
              <a:latin typeface="Arial"/>
              <a:cs typeface="Arial"/>
            </a:endParaRPr>
          </a:p>
          <a:p>
            <a:pPr lvl="1">
              <a:lnSpc>
                <a:spcPct val="125000"/>
              </a:lnSpc>
              <a:buBlip>
                <a:blip r:embed="rId3"/>
              </a:buBlip>
            </a:pPr>
            <a:endParaRPr lang="en-US">
              <a:latin typeface="Arial"/>
              <a:cs typeface="Arial"/>
            </a:endParaRPr>
          </a:p>
          <a:p>
            <a:pPr marL="457200" lvl="1" indent="0">
              <a:lnSpc>
                <a:spcPct val="125000"/>
              </a:lnSpc>
              <a:buNone/>
            </a:pPr>
            <a:endParaRPr lang="en-US">
              <a:latin typeface="Arial"/>
              <a:cs typeface="Arial"/>
            </a:endParaRPr>
          </a:p>
          <a:p>
            <a:pPr lvl="1">
              <a:lnSpc>
                <a:spcPct val="125000"/>
              </a:lnSpc>
              <a:buBlip>
                <a:blip r:embed="rId3"/>
              </a:buBlip>
            </a:pPr>
            <a:endParaRPr lang="en-US"/>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16</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James Evans</a:t>
            </a:r>
          </a:p>
        </p:txBody>
      </p:sp>
      <p:pic>
        <p:nvPicPr>
          <p:cNvPr id="25" name="Graphic 24" descr="Clipboard Checked">
            <a:extLst>
              <a:ext uri="{FF2B5EF4-FFF2-40B4-BE49-F238E27FC236}">
                <a16:creationId xmlns:a16="http://schemas.microsoft.com/office/drawing/2014/main" id="{AFDD2FD4-DD8A-4C8F-9F0E-0A1972D020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528" y="230137"/>
            <a:ext cx="1828800" cy="1828800"/>
          </a:xfrm>
          <a:prstGeom prst="rect">
            <a:avLst/>
          </a:prstGeom>
        </p:spPr>
      </p:pic>
      <p:pic>
        <p:nvPicPr>
          <p:cNvPr id="26" name="Content Placeholder 2" descr="Users">
            <a:extLst>
              <a:ext uri="{FF2B5EF4-FFF2-40B4-BE49-F238E27FC236}">
                <a16:creationId xmlns:a16="http://schemas.microsoft.com/office/drawing/2014/main" id="{77F8DB28-C07A-4160-AE5C-F261F46499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615D55DC-6DBD-497E-BC39-66844F1AF3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B3648809-8ABD-43CD-8DBF-42214BB9A6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D8E5626A-3628-4A79-9FE6-6A7952481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F0D717D-198B-4F92-997B-E15D4A29CA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56043A0F-711B-48D1-87F2-604AC317591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0EA8F775-0880-40A7-BEDC-E9BA5025248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34967" y="3061669"/>
            <a:ext cx="764521" cy="709268"/>
          </a:xfrm>
          <a:prstGeom prst="rect">
            <a:avLst/>
          </a:prstGeom>
        </p:spPr>
      </p:pic>
      <p:sp>
        <p:nvSpPr>
          <p:cNvPr id="40" name="Rectangle 39">
            <a:hlinkClick r:id="rId20" action="ppaction://hlinksldjump"/>
            <a:extLst>
              <a:ext uri="{FF2B5EF4-FFF2-40B4-BE49-F238E27FC236}">
                <a16:creationId xmlns:a16="http://schemas.microsoft.com/office/drawing/2014/main" id="{E08CE866-AC5F-4083-B017-FB7C97A04A11}"/>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1" action="ppaction://hlinksldjump"/>
            <a:extLst>
              <a:ext uri="{FF2B5EF4-FFF2-40B4-BE49-F238E27FC236}">
                <a16:creationId xmlns:a16="http://schemas.microsoft.com/office/drawing/2014/main" id="{0596B7C5-E138-43F4-B186-EF41162D76AD}"/>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2" action="ppaction://hlinksldjump"/>
            <a:extLst>
              <a:ext uri="{FF2B5EF4-FFF2-40B4-BE49-F238E27FC236}">
                <a16:creationId xmlns:a16="http://schemas.microsoft.com/office/drawing/2014/main" id="{24BC266E-1D6B-4ECD-A58B-4AF884A4CFA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3" action="ppaction://hlinksldjump"/>
            <a:extLst>
              <a:ext uri="{FF2B5EF4-FFF2-40B4-BE49-F238E27FC236}">
                <a16:creationId xmlns:a16="http://schemas.microsoft.com/office/drawing/2014/main" id="{9093838B-7E43-404E-9C7A-FD496BA8102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4" action="ppaction://hlinksldjump"/>
            <a:extLst>
              <a:ext uri="{FF2B5EF4-FFF2-40B4-BE49-F238E27FC236}">
                <a16:creationId xmlns:a16="http://schemas.microsoft.com/office/drawing/2014/main" id="{B0836095-6A01-4A19-AB59-BE3F2D196C2E}"/>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5" action="ppaction://hlinksldjump"/>
            <a:extLst>
              <a:ext uri="{FF2B5EF4-FFF2-40B4-BE49-F238E27FC236}">
                <a16:creationId xmlns:a16="http://schemas.microsoft.com/office/drawing/2014/main" id="{892F9874-EE23-4120-973D-0E5B2B25F94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hlinkClick r:id="rId26" action="ppaction://hlinksldjump"/>
            <a:extLst>
              <a:ext uri="{FF2B5EF4-FFF2-40B4-BE49-F238E27FC236}">
                <a16:creationId xmlns:a16="http://schemas.microsoft.com/office/drawing/2014/main" id="{BAEA1A63-2AB6-4B13-BA57-9D1F99EB8227}"/>
              </a:ext>
            </a:extLst>
          </p:cNvPr>
          <p:cNvSpPr/>
          <p:nvPr/>
        </p:nvSpPr>
        <p:spPr>
          <a:xfrm>
            <a:off x="11489651" y="304680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0" action="ppaction://hlinksldjump"/>
            <a:extLst>
              <a:ext uri="{FF2B5EF4-FFF2-40B4-BE49-F238E27FC236}">
                <a16:creationId xmlns:a16="http://schemas.microsoft.com/office/drawing/2014/main" id="{DD004B9C-2A00-4C02-9ED3-760FA1501243}"/>
              </a:ext>
            </a:extLst>
          </p:cNvPr>
          <p:cNvSpPr/>
          <p:nvPr/>
        </p:nvSpPr>
        <p:spPr>
          <a:xfrm>
            <a:off x="11580015" y="2611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21" action="ppaction://hlinksldjump"/>
            <a:extLst>
              <a:ext uri="{FF2B5EF4-FFF2-40B4-BE49-F238E27FC236}">
                <a16:creationId xmlns:a16="http://schemas.microsoft.com/office/drawing/2014/main" id="{D73CBACC-2ADF-46CA-9719-855D95B290CD}"/>
              </a:ext>
            </a:extLst>
          </p:cNvPr>
          <p:cNvSpPr/>
          <p:nvPr/>
        </p:nvSpPr>
        <p:spPr>
          <a:xfrm>
            <a:off x="11581635" y="9263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2" action="ppaction://hlinksldjump"/>
            <a:extLst>
              <a:ext uri="{FF2B5EF4-FFF2-40B4-BE49-F238E27FC236}">
                <a16:creationId xmlns:a16="http://schemas.microsoft.com/office/drawing/2014/main" id="{1A254676-6928-48D4-A7D0-06042A751F60}"/>
              </a:ext>
            </a:extLst>
          </p:cNvPr>
          <p:cNvSpPr/>
          <p:nvPr/>
        </p:nvSpPr>
        <p:spPr>
          <a:xfrm>
            <a:off x="11688240" y="39691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3" action="ppaction://hlinksldjump"/>
            <a:extLst>
              <a:ext uri="{FF2B5EF4-FFF2-40B4-BE49-F238E27FC236}">
                <a16:creationId xmlns:a16="http://schemas.microsoft.com/office/drawing/2014/main" id="{1A486A02-9DE0-4D43-9509-23A6FC274DC3}"/>
              </a:ext>
            </a:extLst>
          </p:cNvPr>
          <p:cNvSpPr/>
          <p:nvPr/>
        </p:nvSpPr>
        <p:spPr>
          <a:xfrm>
            <a:off x="11701041" y="47286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hlinkClick r:id="rId24" action="ppaction://hlinksldjump"/>
            <a:extLst>
              <a:ext uri="{FF2B5EF4-FFF2-40B4-BE49-F238E27FC236}">
                <a16:creationId xmlns:a16="http://schemas.microsoft.com/office/drawing/2014/main" id="{342701EA-FE0A-4B53-8FA3-6AC37ED7ECFC}"/>
              </a:ext>
            </a:extLst>
          </p:cNvPr>
          <p:cNvSpPr/>
          <p:nvPr/>
        </p:nvSpPr>
        <p:spPr>
          <a:xfrm>
            <a:off x="11601270" y="160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hlinkClick r:id="rId25" action="ppaction://hlinksldjump"/>
            <a:extLst>
              <a:ext uri="{FF2B5EF4-FFF2-40B4-BE49-F238E27FC236}">
                <a16:creationId xmlns:a16="http://schemas.microsoft.com/office/drawing/2014/main" id="{DDDFACBB-DAB0-492A-B081-F85FC6C13F81}"/>
              </a:ext>
            </a:extLst>
          </p:cNvPr>
          <p:cNvSpPr/>
          <p:nvPr/>
        </p:nvSpPr>
        <p:spPr>
          <a:xfrm>
            <a:off x="11653757" y="23516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Picture 5" descr="A picture containing text, lighter&#10;&#10;Description automatically generated">
            <a:extLst>
              <a:ext uri="{FF2B5EF4-FFF2-40B4-BE49-F238E27FC236}">
                <a16:creationId xmlns:a16="http://schemas.microsoft.com/office/drawing/2014/main" id="{BB779439-E45F-4B14-BB91-47D0955192E9}"/>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6406" b="93844" l="10000" r="90000">
                        <a14:foregroundMark x1="53646" y1="8486" x2="58021" y2="8236"/>
                        <a14:foregroundMark x1="57396" y1="6489" x2="52083" y2="6489"/>
                        <a14:foregroundMark x1="53333" y1="90100" x2="57396" y2="91098"/>
                        <a14:foregroundMark x1="57708" y1="93844" x2="57708" y2="93844"/>
                        <a14:foregroundMark x1="39792" y1="47171" x2="45208" y2="48419"/>
                        <a14:foregroundMark x1="40417" y1="47920" x2="36979" y2="50416"/>
                      </a14:backgroundRemoval>
                    </a14:imgEffect>
                  </a14:imgLayer>
                </a14:imgProps>
              </a:ext>
              <a:ext uri="{28A0092B-C50C-407E-A947-70E740481C1C}">
                <a14:useLocalDpi xmlns:a14="http://schemas.microsoft.com/office/drawing/2010/main" val="0"/>
              </a:ext>
            </a:extLst>
          </a:blip>
          <a:srcRect l="27547" r="18349"/>
          <a:stretch/>
        </p:blipFill>
        <p:spPr>
          <a:xfrm>
            <a:off x="9089739" y="1502050"/>
            <a:ext cx="1828800" cy="4232208"/>
          </a:xfrm>
          <a:prstGeom prst="rect">
            <a:avLst/>
          </a:prstGeom>
        </p:spPr>
      </p:pic>
      <p:sp>
        <p:nvSpPr>
          <p:cNvPr id="29" name="Rectangle 28">
            <a:hlinkClick r:id="rId29" action="ppaction://hlinksldjump"/>
            <a:extLst>
              <a:ext uri="{FF2B5EF4-FFF2-40B4-BE49-F238E27FC236}">
                <a16:creationId xmlns:a16="http://schemas.microsoft.com/office/drawing/2014/main" id="{42681FC4-F413-405A-BB02-336167A129D0}"/>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293714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rPr>
              <a:t>Actuator Joint</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17</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James Evans</a:t>
            </a:r>
          </a:p>
        </p:txBody>
      </p:sp>
      <p:pic>
        <p:nvPicPr>
          <p:cNvPr id="25" name="Graphic 24" descr="Clipboard Checked">
            <a:extLst>
              <a:ext uri="{FF2B5EF4-FFF2-40B4-BE49-F238E27FC236}">
                <a16:creationId xmlns:a16="http://schemas.microsoft.com/office/drawing/2014/main" id="{AFDD2FD4-DD8A-4C8F-9F0E-0A1972D020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528" y="230137"/>
            <a:ext cx="1828800" cy="1828800"/>
          </a:xfrm>
          <a:prstGeom prst="rect">
            <a:avLst/>
          </a:prstGeom>
        </p:spPr>
      </p:pic>
      <p:pic>
        <p:nvPicPr>
          <p:cNvPr id="26" name="Content Placeholder 2" descr="Users">
            <a:extLst>
              <a:ext uri="{FF2B5EF4-FFF2-40B4-BE49-F238E27FC236}">
                <a16:creationId xmlns:a16="http://schemas.microsoft.com/office/drawing/2014/main" id="{77F8DB28-C07A-4160-AE5C-F261F46499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615D55DC-6DBD-497E-BC39-66844F1AF3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B3648809-8ABD-43CD-8DBF-42214BB9A6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D8E5626A-3628-4A79-9FE6-6A7952481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F0D717D-198B-4F92-997B-E15D4A29CA5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56043A0F-711B-48D1-87F2-604AC317591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0EA8F775-0880-40A7-BEDC-E9BA502524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3061669"/>
            <a:ext cx="764521" cy="709268"/>
          </a:xfrm>
          <a:prstGeom prst="rect">
            <a:avLst/>
          </a:prstGeom>
        </p:spPr>
      </p:pic>
      <p:sp>
        <p:nvSpPr>
          <p:cNvPr id="40" name="Rectangle 39">
            <a:hlinkClick r:id="rId19" action="ppaction://hlinksldjump"/>
            <a:extLst>
              <a:ext uri="{FF2B5EF4-FFF2-40B4-BE49-F238E27FC236}">
                <a16:creationId xmlns:a16="http://schemas.microsoft.com/office/drawing/2014/main" id="{E08CE866-AC5F-4083-B017-FB7C97A04A11}"/>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0" action="ppaction://hlinksldjump"/>
            <a:extLst>
              <a:ext uri="{FF2B5EF4-FFF2-40B4-BE49-F238E27FC236}">
                <a16:creationId xmlns:a16="http://schemas.microsoft.com/office/drawing/2014/main" id="{0596B7C5-E138-43F4-B186-EF41162D76AD}"/>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1" action="ppaction://hlinksldjump"/>
            <a:extLst>
              <a:ext uri="{FF2B5EF4-FFF2-40B4-BE49-F238E27FC236}">
                <a16:creationId xmlns:a16="http://schemas.microsoft.com/office/drawing/2014/main" id="{24BC266E-1D6B-4ECD-A58B-4AF884A4CFA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2" action="ppaction://hlinksldjump"/>
            <a:extLst>
              <a:ext uri="{FF2B5EF4-FFF2-40B4-BE49-F238E27FC236}">
                <a16:creationId xmlns:a16="http://schemas.microsoft.com/office/drawing/2014/main" id="{9093838B-7E43-404E-9C7A-FD496BA8102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3" action="ppaction://hlinksldjump"/>
            <a:extLst>
              <a:ext uri="{FF2B5EF4-FFF2-40B4-BE49-F238E27FC236}">
                <a16:creationId xmlns:a16="http://schemas.microsoft.com/office/drawing/2014/main" id="{B0836095-6A01-4A19-AB59-BE3F2D196C2E}"/>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4" action="ppaction://hlinksldjump"/>
            <a:extLst>
              <a:ext uri="{FF2B5EF4-FFF2-40B4-BE49-F238E27FC236}">
                <a16:creationId xmlns:a16="http://schemas.microsoft.com/office/drawing/2014/main" id="{892F9874-EE23-4120-973D-0E5B2B25F94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hlinkClick r:id="rId25" action="ppaction://hlinksldjump"/>
            <a:extLst>
              <a:ext uri="{FF2B5EF4-FFF2-40B4-BE49-F238E27FC236}">
                <a16:creationId xmlns:a16="http://schemas.microsoft.com/office/drawing/2014/main" id="{BAEA1A63-2AB6-4B13-BA57-9D1F99EB8227}"/>
              </a:ext>
            </a:extLst>
          </p:cNvPr>
          <p:cNvSpPr/>
          <p:nvPr/>
        </p:nvSpPr>
        <p:spPr>
          <a:xfrm>
            <a:off x="11489651" y="304680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19" action="ppaction://hlinksldjump"/>
            <a:extLst>
              <a:ext uri="{FF2B5EF4-FFF2-40B4-BE49-F238E27FC236}">
                <a16:creationId xmlns:a16="http://schemas.microsoft.com/office/drawing/2014/main" id="{DD004B9C-2A00-4C02-9ED3-760FA1501243}"/>
              </a:ext>
            </a:extLst>
          </p:cNvPr>
          <p:cNvSpPr/>
          <p:nvPr/>
        </p:nvSpPr>
        <p:spPr>
          <a:xfrm>
            <a:off x="11580015" y="2611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20" action="ppaction://hlinksldjump"/>
            <a:extLst>
              <a:ext uri="{FF2B5EF4-FFF2-40B4-BE49-F238E27FC236}">
                <a16:creationId xmlns:a16="http://schemas.microsoft.com/office/drawing/2014/main" id="{D73CBACC-2ADF-46CA-9719-855D95B290CD}"/>
              </a:ext>
            </a:extLst>
          </p:cNvPr>
          <p:cNvSpPr/>
          <p:nvPr/>
        </p:nvSpPr>
        <p:spPr>
          <a:xfrm>
            <a:off x="11581635" y="9263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1" action="ppaction://hlinksldjump"/>
            <a:extLst>
              <a:ext uri="{FF2B5EF4-FFF2-40B4-BE49-F238E27FC236}">
                <a16:creationId xmlns:a16="http://schemas.microsoft.com/office/drawing/2014/main" id="{1A254676-6928-48D4-A7D0-06042A751F60}"/>
              </a:ext>
            </a:extLst>
          </p:cNvPr>
          <p:cNvSpPr/>
          <p:nvPr/>
        </p:nvSpPr>
        <p:spPr>
          <a:xfrm>
            <a:off x="11688240" y="39691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2" action="ppaction://hlinksldjump"/>
            <a:extLst>
              <a:ext uri="{FF2B5EF4-FFF2-40B4-BE49-F238E27FC236}">
                <a16:creationId xmlns:a16="http://schemas.microsoft.com/office/drawing/2014/main" id="{1A486A02-9DE0-4D43-9509-23A6FC274DC3}"/>
              </a:ext>
            </a:extLst>
          </p:cNvPr>
          <p:cNvSpPr/>
          <p:nvPr/>
        </p:nvSpPr>
        <p:spPr>
          <a:xfrm>
            <a:off x="11701041" y="47286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hlinkClick r:id="rId23" action="ppaction://hlinksldjump"/>
            <a:extLst>
              <a:ext uri="{FF2B5EF4-FFF2-40B4-BE49-F238E27FC236}">
                <a16:creationId xmlns:a16="http://schemas.microsoft.com/office/drawing/2014/main" id="{342701EA-FE0A-4B53-8FA3-6AC37ED7ECFC}"/>
              </a:ext>
            </a:extLst>
          </p:cNvPr>
          <p:cNvSpPr/>
          <p:nvPr/>
        </p:nvSpPr>
        <p:spPr>
          <a:xfrm>
            <a:off x="11601270" y="160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hlinkClick r:id="rId24" action="ppaction://hlinksldjump"/>
            <a:extLst>
              <a:ext uri="{FF2B5EF4-FFF2-40B4-BE49-F238E27FC236}">
                <a16:creationId xmlns:a16="http://schemas.microsoft.com/office/drawing/2014/main" id="{DDDFACBB-DAB0-492A-B081-F85FC6C13F81}"/>
              </a:ext>
            </a:extLst>
          </p:cNvPr>
          <p:cNvSpPr/>
          <p:nvPr/>
        </p:nvSpPr>
        <p:spPr>
          <a:xfrm>
            <a:off x="11653757" y="23516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hlinkClick r:id="rId26" action="ppaction://hlinksldjump"/>
            <a:extLst>
              <a:ext uri="{FF2B5EF4-FFF2-40B4-BE49-F238E27FC236}">
                <a16:creationId xmlns:a16="http://schemas.microsoft.com/office/drawing/2014/main" id="{9FAADE78-9C25-4E06-B6C5-C742EC6314EC}"/>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Picture 5" descr="A close-up of a medical device&#10;&#10;Description automatically generated with low confidence">
            <a:extLst>
              <a:ext uri="{FF2B5EF4-FFF2-40B4-BE49-F238E27FC236}">
                <a16:creationId xmlns:a16="http://schemas.microsoft.com/office/drawing/2014/main" id="{190CB01F-0F61-43D3-A44D-935DD13E9E85}"/>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6667" b="90000" l="5667" r="95000">
                        <a14:foregroundMark x1="22667" y1="89667" x2="12833" y2="85833"/>
                        <a14:foregroundMark x1="9167" y1="82667" x2="5833" y2="77333"/>
                        <a14:foregroundMark x1="50833" y1="6833" x2="43667" y2="9167"/>
                        <a14:foregroundMark x1="91167" y1="36667" x2="86000" y2="51167"/>
                        <a14:foregroundMark x1="95000" y1="43167" x2="95000" y2="40167"/>
                        <a14:foregroundMark x1="35167" y1="35833" x2="38500" y2="34000"/>
                      </a14:backgroundRemoval>
                    </a14:imgEffect>
                  </a14:imgLayer>
                </a14:imgProps>
              </a:ext>
              <a:ext uri="{28A0092B-C50C-407E-A947-70E740481C1C}">
                <a14:useLocalDpi xmlns:a14="http://schemas.microsoft.com/office/drawing/2010/main" val="0"/>
              </a:ext>
            </a:extLst>
          </a:blip>
          <a:stretch>
            <a:fillRect/>
          </a:stretch>
        </p:blipFill>
        <p:spPr>
          <a:xfrm>
            <a:off x="8284065" y="2161704"/>
            <a:ext cx="2862136" cy="2862136"/>
          </a:xfrm>
          <a:prstGeom prst="rect">
            <a:avLst/>
          </a:prstGeom>
        </p:spPr>
      </p:pic>
      <p:sp>
        <p:nvSpPr>
          <p:cNvPr id="33" name="Content Placeholder 1">
            <a:extLst>
              <a:ext uri="{FF2B5EF4-FFF2-40B4-BE49-F238E27FC236}">
                <a16:creationId xmlns:a16="http://schemas.microsoft.com/office/drawing/2014/main" id="{02B61693-90CA-4D48-A448-8285936181D3}"/>
              </a:ext>
            </a:extLst>
          </p:cNvPr>
          <p:cNvSpPr>
            <a:spLocks noGrp="1"/>
          </p:cNvSpPr>
          <p:nvPr>
            <p:ph idx="1"/>
          </p:nvPr>
        </p:nvSpPr>
        <p:spPr>
          <a:xfrm>
            <a:off x="597439" y="2311899"/>
            <a:ext cx="8304882" cy="3318542"/>
          </a:xfrm>
        </p:spPr>
        <p:txBody>
          <a:bodyPr vert="horz" lIns="91440" tIns="45720" rIns="91440" bIns="45720" rtlCol="0" anchor="t">
            <a:normAutofit/>
          </a:bodyPr>
          <a:lstStyle/>
          <a:p>
            <a:pPr>
              <a:lnSpc>
                <a:spcPct val="125000"/>
              </a:lnSpc>
              <a:buBlip>
                <a:blip r:embed="rId29"/>
              </a:buBlip>
            </a:pPr>
            <a:r>
              <a:rPr lang="en-US">
                <a:latin typeface="Arial"/>
                <a:cs typeface="Arial"/>
              </a:rPr>
              <a:t> Two interlocked hooks prevent dislocation </a:t>
            </a:r>
          </a:p>
          <a:p>
            <a:pPr>
              <a:lnSpc>
                <a:spcPct val="125000"/>
              </a:lnSpc>
              <a:buBlip>
                <a:blip r:embed="rId29"/>
              </a:buBlip>
            </a:pPr>
            <a:r>
              <a:rPr lang="en-US">
                <a:latin typeface="Arial"/>
                <a:cs typeface="Arial"/>
              </a:rPr>
              <a:t> Spring to create resistance to counter slight tipping on the top platform</a:t>
            </a:r>
          </a:p>
          <a:p>
            <a:pPr>
              <a:lnSpc>
                <a:spcPct val="125000"/>
              </a:lnSpc>
              <a:buBlip>
                <a:blip r:embed="rId29"/>
              </a:buBlip>
            </a:pPr>
            <a:r>
              <a:rPr lang="en-US">
                <a:latin typeface="Arial"/>
                <a:cs typeface="Arial"/>
              </a:rPr>
              <a:t> Clevis pin connects actuator to joint</a:t>
            </a:r>
          </a:p>
          <a:p>
            <a:pPr marL="457200" lvl="1" indent="0">
              <a:lnSpc>
                <a:spcPct val="125000"/>
              </a:lnSpc>
              <a:buNone/>
            </a:pPr>
            <a:endParaRPr lang="en-US">
              <a:latin typeface="Arial"/>
              <a:cs typeface="Arial"/>
            </a:endParaRPr>
          </a:p>
          <a:p>
            <a:pPr lvl="1">
              <a:lnSpc>
                <a:spcPct val="125000"/>
              </a:lnSpc>
              <a:buBlip>
                <a:blip r:embed="rId29"/>
              </a:buBlip>
            </a:pPr>
            <a:endParaRPr lang="en-US"/>
          </a:p>
          <a:p>
            <a:endParaRPr lang="en-US"/>
          </a:p>
        </p:txBody>
      </p:sp>
    </p:spTree>
    <p:extLst>
      <p:ext uri="{BB962C8B-B14F-4D97-AF65-F5344CB8AC3E}">
        <p14:creationId xmlns:p14="http://schemas.microsoft.com/office/powerpoint/2010/main" val="1748588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System Logic</a:t>
            </a:r>
            <a:endParaRPr lang="en-US">
              <a:solidFill>
                <a:srgbClr val="0B3D91"/>
              </a:solidFill>
            </a:endParaRP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764528" y="1990911"/>
            <a:ext cx="9933952" cy="4016620"/>
          </a:xfrm>
        </p:spPr>
        <p:txBody>
          <a:bodyPr vert="horz" lIns="91440" tIns="45720" rIns="91440" bIns="45720" rtlCol="0" anchor="t">
            <a:normAutofit/>
          </a:bodyPr>
          <a:lstStyle/>
          <a:p>
            <a:pPr>
              <a:lnSpc>
                <a:spcPct val="125000"/>
              </a:lnSpc>
              <a:buBlip>
                <a:blip r:embed="rId3"/>
              </a:buBlip>
            </a:pPr>
            <a:r>
              <a:rPr lang="en-US">
                <a:latin typeface="Arial"/>
                <a:cs typeface="Arial"/>
              </a:rPr>
              <a:t> </a:t>
            </a:r>
            <a:r>
              <a:rPr lang="en-US" sz="2400">
                <a:latin typeface="Arial"/>
                <a:cs typeface="Arial"/>
              </a:rPr>
              <a:t>Using Arduino Mega 2560</a:t>
            </a:r>
          </a:p>
          <a:p>
            <a:pPr lvl="1">
              <a:lnSpc>
                <a:spcPct val="125000"/>
              </a:lnSpc>
              <a:buBlip>
                <a:blip r:embed="rId3"/>
              </a:buBlip>
            </a:pPr>
            <a:r>
              <a:rPr lang="en-US">
                <a:latin typeface="Arial"/>
                <a:cs typeface="Arial"/>
              </a:rPr>
              <a:t> </a:t>
            </a:r>
            <a:r>
              <a:rPr lang="en-US" sz="2000">
                <a:latin typeface="Arial"/>
                <a:cs typeface="Arial"/>
              </a:rPr>
              <a:t>Communicates orientation data via IMU</a:t>
            </a:r>
          </a:p>
          <a:p>
            <a:pPr lvl="1">
              <a:lnSpc>
                <a:spcPct val="125000"/>
              </a:lnSpc>
              <a:buBlip>
                <a:blip r:embed="rId3"/>
              </a:buBlip>
            </a:pPr>
            <a:r>
              <a:rPr lang="en-US" sz="2000">
                <a:latin typeface="Arial"/>
                <a:cs typeface="Arial"/>
              </a:rPr>
              <a:t> Iterative adjustments comparing current angle to pre-adjust angle</a:t>
            </a:r>
          </a:p>
          <a:p>
            <a:pPr lvl="1">
              <a:lnSpc>
                <a:spcPct val="125000"/>
              </a:lnSpc>
              <a:buBlip>
                <a:blip r:embed="rId3"/>
              </a:buBlip>
            </a:pPr>
            <a:r>
              <a:rPr lang="en-US" sz="2000">
                <a:latin typeface="Arial"/>
                <a:cs typeface="Arial"/>
              </a:rPr>
              <a:t> Coarse adjustment until within ±5° of level, fine adjustment until ±2°</a:t>
            </a:r>
          </a:p>
          <a:p>
            <a:pPr lvl="1">
              <a:lnSpc>
                <a:spcPct val="125000"/>
              </a:lnSpc>
              <a:buBlip>
                <a:blip r:embed="rId3"/>
              </a:buBlip>
            </a:pPr>
            <a:r>
              <a:rPr lang="en-US" sz="2000">
                <a:latin typeface="Arial"/>
                <a:cs typeface="Arial"/>
              </a:rPr>
              <a:t> Optical encoders ensure each actuator moves correct amount</a:t>
            </a:r>
          </a:p>
          <a:p>
            <a:pPr lvl="1">
              <a:lnSpc>
                <a:spcPct val="125000"/>
              </a:lnSpc>
              <a:buBlip>
                <a:blip r:embed="rId3"/>
              </a:buBlip>
            </a:pPr>
            <a:endParaRPr lang="en-US">
              <a:latin typeface="Arial"/>
              <a:cs typeface="Arial"/>
            </a:endParaRPr>
          </a:p>
          <a:p>
            <a:pPr lvl="1">
              <a:lnSpc>
                <a:spcPct val="125000"/>
              </a:lnSpc>
              <a:buBlip>
                <a:blip r:embed="rId3"/>
              </a:buBlip>
            </a:pPr>
            <a:endParaRPr lang="en-US">
              <a:latin typeface="Arial"/>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18</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Parker Stensrud</a:t>
            </a:r>
            <a:endParaRPr lang="en-US"/>
          </a:p>
        </p:txBody>
      </p:sp>
      <p:sp>
        <p:nvSpPr>
          <p:cNvPr id="14" name="Rectangle 13">
            <a:hlinkClick r:id="rId4"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5" name="Graphic 24" descr="Clipboard Checked">
            <a:extLst>
              <a:ext uri="{FF2B5EF4-FFF2-40B4-BE49-F238E27FC236}">
                <a16:creationId xmlns:a16="http://schemas.microsoft.com/office/drawing/2014/main" id="{F988D751-EEE5-4E37-9B51-D617FE3E59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528" y="230137"/>
            <a:ext cx="1828800" cy="1828800"/>
          </a:xfrm>
          <a:prstGeom prst="rect">
            <a:avLst/>
          </a:prstGeom>
        </p:spPr>
      </p:pic>
      <p:pic>
        <p:nvPicPr>
          <p:cNvPr id="26" name="Content Placeholder 2" descr="Users">
            <a:extLst>
              <a:ext uri="{FF2B5EF4-FFF2-40B4-BE49-F238E27FC236}">
                <a16:creationId xmlns:a16="http://schemas.microsoft.com/office/drawing/2014/main" id="{70559A85-EB4E-46E6-A5BE-8810C8B890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28" name="Graphic 27" descr="Future">
            <a:extLst>
              <a:ext uri="{FF2B5EF4-FFF2-40B4-BE49-F238E27FC236}">
                <a16:creationId xmlns:a16="http://schemas.microsoft.com/office/drawing/2014/main" id="{0F027879-00E4-4956-B7A0-436BA932B0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30" name="Graphic 29" descr="Question Mark">
            <a:extLst>
              <a:ext uri="{FF2B5EF4-FFF2-40B4-BE49-F238E27FC236}">
                <a16:creationId xmlns:a16="http://schemas.microsoft.com/office/drawing/2014/main" id="{AC55D1B5-99FE-466B-8AC9-9C39C24BB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32" name="Graphic 31" descr="Lightbulb and gear">
            <a:extLst>
              <a:ext uri="{FF2B5EF4-FFF2-40B4-BE49-F238E27FC236}">
                <a16:creationId xmlns:a16="http://schemas.microsoft.com/office/drawing/2014/main" id="{58535C7F-1956-418C-BBFF-4EA439474C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36" name="Graphic 35" descr="Rocket">
            <a:extLst>
              <a:ext uri="{FF2B5EF4-FFF2-40B4-BE49-F238E27FC236}">
                <a16:creationId xmlns:a16="http://schemas.microsoft.com/office/drawing/2014/main" id="{B38D36F8-282D-4C98-A565-B709FBE1257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7" name="Graphic 36" descr="Books">
            <a:extLst>
              <a:ext uri="{FF2B5EF4-FFF2-40B4-BE49-F238E27FC236}">
                <a16:creationId xmlns:a16="http://schemas.microsoft.com/office/drawing/2014/main" id="{7EA529D9-25EC-4BE7-B755-59EAA9EBC5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pic>
        <p:nvPicPr>
          <p:cNvPr id="38" name="Graphic 37" descr="Clipboard Checked">
            <a:extLst>
              <a:ext uri="{FF2B5EF4-FFF2-40B4-BE49-F238E27FC236}">
                <a16:creationId xmlns:a16="http://schemas.microsoft.com/office/drawing/2014/main" id="{05BA63CA-3EA6-4D8A-A6A2-05E202717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3061669"/>
            <a:ext cx="764521" cy="709268"/>
          </a:xfrm>
          <a:prstGeom prst="rect">
            <a:avLst/>
          </a:prstGeom>
        </p:spPr>
      </p:pic>
      <p:sp>
        <p:nvSpPr>
          <p:cNvPr id="39" name="Rectangle 38">
            <a:hlinkClick r:id="rId21" action="ppaction://hlinksldjump"/>
            <a:extLst>
              <a:ext uri="{FF2B5EF4-FFF2-40B4-BE49-F238E27FC236}">
                <a16:creationId xmlns:a16="http://schemas.microsoft.com/office/drawing/2014/main" id="{FDAA4D85-AF7B-480F-84E0-9ED08F203382}"/>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22" action="ppaction://hlinksldjump"/>
            <a:extLst>
              <a:ext uri="{FF2B5EF4-FFF2-40B4-BE49-F238E27FC236}">
                <a16:creationId xmlns:a16="http://schemas.microsoft.com/office/drawing/2014/main" id="{68FF43B5-DE75-4CED-B07E-40C96C503F22}"/>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3" action="ppaction://hlinksldjump"/>
            <a:extLst>
              <a:ext uri="{FF2B5EF4-FFF2-40B4-BE49-F238E27FC236}">
                <a16:creationId xmlns:a16="http://schemas.microsoft.com/office/drawing/2014/main" id="{548B92E7-8A97-44A2-BFDD-D8ECC6FC7CBD}"/>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4" action="ppaction://hlinksldjump"/>
            <a:extLst>
              <a:ext uri="{FF2B5EF4-FFF2-40B4-BE49-F238E27FC236}">
                <a16:creationId xmlns:a16="http://schemas.microsoft.com/office/drawing/2014/main" id="{223D17D2-57A1-478E-9169-93C5C638A3D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4" action="ppaction://hlinksldjump"/>
            <a:extLst>
              <a:ext uri="{FF2B5EF4-FFF2-40B4-BE49-F238E27FC236}">
                <a16:creationId xmlns:a16="http://schemas.microsoft.com/office/drawing/2014/main" id="{96CEDB26-B09F-48EC-95F8-90175C77869D}"/>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5" action="ppaction://hlinksldjump"/>
            <a:extLst>
              <a:ext uri="{FF2B5EF4-FFF2-40B4-BE49-F238E27FC236}">
                <a16:creationId xmlns:a16="http://schemas.microsoft.com/office/drawing/2014/main" id="{CAEE88BB-810D-45BC-9973-439E31774199}"/>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hlinkClick r:id="rId26" action="ppaction://hlinksldjump"/>
            <a:extLst>
              <a:ext uri="{FF2B5EF4-FFF2-40B4-BE49-F238E27FC236}">
                <a16:creationId xmlns:a16="http://schemas.microsoft.com/office/drawing/2014/main" id="{0F87168E-0ECB-4DB5-8C58-07FD0A99BB07}"/>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504841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Leveling Process</a:t>
            </a:r>
            <a:endParaRPr lang="en-US">
              <a:solidFill>
                <a:srgbClr val="0B3D91"/>
              </a:solidFill>
            </a:endParaRP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764528" y="1990911"/>
            <a:ext cx="9933952" cy="4016620"/>
          </a:xfrm>
        </p:spPr>
        <p:txBody>
          <a:bodyPr vert="horz" lIns="91440" tIns="45720" rIns="91440" bIns="45720" rtlCol="0" anchor="t">
            <a:normAutofit/>
          </a:bodyPr>
          <a:lstStyle/>
          <a:p>
            <a:pPr>
              <a:lnSpc>
                <a:spcPct val="125000"/>
              </a:lnSpc>
              <a:buBlip>
                <a:blip r:embed="rId3"/>
              </a:buBlip>
            </a:pPr>
            <a:r>
              <a:rPr lang="en-US">
                <a:latin typeface="Arial"/>
                <a:cs typeface="Arial"/>
              </a:rPr>
              <a:t> </a:t>
            </a:r>
            <a:r>
              <a:rPr lang="en-US" sz="2400">
                <a:latin typeface="Arial"/>
                <a:cs typeface="Arial"/>
              </a:rPr>
              <a:t>Actuators rise 3 inches to its midpoint</a:t>
            </a:r>
          </a:p>
          <a:p>
            <a:pPr>
              <a:lnSpc>
                <a:spcPct val="125000"/>
              </a:lnSpc>
              <a:buBlip>
                <a:blip r:embed="rId3"/>
              </a:buBlip>
            </a:pPr>
            <a:r>
              <a:rPr lang="en-US" sz="2400">
                <a:latin typeface="Arial"/>
                <a:cs typeface="Arial"/>
              </a:rPr>
              <a:t> IMU takes initial orientation readings </a:t>
            </a:r>
          </a:p>
          <a:p>
            <a:pPr>
              <a:lnSpc>
                <a:spcPct val="125000"/>
              </a:lnSpc>
              <a:buBlip>
                <a:blip r:embed="rId3"/>
              </a:buBlip>
            </a:pPr>
            <a:r>
              <a:rPr lang="en-US" sz="2400">
                <a:latin typeface="Arial"/>
                <a:cs typeface="Arial"/>
              </a:rPr>
              <a:t> Angle is converted into a linear displacement for the actuators</a:t>
            </a:r>
          </a:p>
          <a:p>
            <a:pPr>
              <a:lnSpc>
                <a:spcPct val="125000"/>
              </a:lnSpc>
              <a:buBlip>
                <a:blip r:embed="rId3"/>
              </a:buBlip>
            </a:pPr>
            <a:r>
              <a:rPr lang="en-US" sz="2400">
                <a:latin typeface="Arial"/>
                <a:cs typeface="Arial"/>
              </a:rPr>
              <a:t> Opposing actuators will move simultaneously</a:t>
            </a:r>
          </a:p>
          <a:p>
            <a:pPr>
              <a:lnSpc>
                <a:spcPct val="125000"/>
              </a:lnSpc>
              <a:buBlip>
                <a:blip r:embed="rId3"/>
              </a:buBlip>
            </a:pPr>
            <a:r>
              <a:rPr lang="en-US" sz="2400">
                <a:latin typeface="Arial"/>
                <a:cs typeface="Arial"/>
              </a:rPr>
              <a:t> One axis will level at a time</a:t>
            </a:r>
            <a:endParaRPr lang="en-US">
              <a:latin typeface="Arial"/>
              <a:cs typeface="Arial"/>
            </a:endParaRPr>
          </a:p>
          <a:p>
            <a:pPr lvl="1">
              <a:lnSpc>
                <a:spcPct val="125000"/>
              </a:lnSpc>
              <a:buBlip>
                <a:blip r:embed="rId3"/>
              </a:buBlip>
            </a:pPr>
            <a:endParaRPr lang="en-US">
              <a:latin typeface="Arial"/>
              <a:cs typeface="Arial"/>
            </a:endParaRPr>
          </a:p>
          <a:p>
            <a:pPr marL="0" indent="0">
              <a:buNone/>
            </a:pPr>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19</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Parker Stensrud</a:t>
            </a:r>
            <a:endParaRPr lang="en-US"/>
          </a:p>
        </p:txBody>
      </p:sp>
      <p:sp>
        <p:nvSpPr>
          <p:cNvPr id="14" name="Rectangle 13">
            <a:hlinkClick r:id="rId4"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5" name="Graphic 24" descr="Clipboard Checked">
            <a:extLst>
              <a:ext uri="{FF2B5EF4-FFF2-40B4-BE49-F238E27FC236}">
                <a16:creationId xmlns:a16="http://schemas.microsoft.com/office/drawing/2014/main" id="{F988D751-EEE5-4E37-9B51-D617FE3E59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528" y="230137"/>
            <a:ext cx="1828800" cy="1828800"/>
          </a:xfrm>
          <a:prstGeom prst="rect">
            <a:avLst/>
          </a:prstGeom>
        </p:spPr>
      </p:pic>
      <p:pic>
        <p:nvPicPr>
          <p:cNvPr id="26" name="Content Placeholder 2" descr="Users">
            <a:extLst>
              <a:ext uri="{FF2B5EF4-FFF2-40B4-BE49-F238E27FC236}">
                <a16:creationId xmlns:a16="http://schemas.microsoft.com/office/drawing/2014/main" id="{70559A85-EB4E-46E6-A5BE-8810C8B890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28" name="Graphic 27" descr="Future">
            <a:extLst>
              <a:ext uri="{FF2B5EF4-FFF2-40B4-BE49-F238E27FC236}">
                <a16:creationId xmlns:a16="http://schemas.microsoft.com/office/drawing/2014/main" id="{0F027879-00E4-4956-B7A0-436BA932B0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30" name="Graphic 29" descr="Question Mark">
            <a:extLst>
              <a:ext uri="{FF2B5EF4-FFF2-40B4-BE49-F238E27FC236}">
                <a16:creationId xmlns:a16="http://schemas.microsoft.com/office/drawing/2014/main" id="{AC55D1B5-99FE-466B-8AC9-9C39C24BB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32" name="Graphic 31" descr="Lightbulb and gear">
            <a:extLst>
              <a:ext uri="{FF2B5EF4-FFF2-40B4-BE49-F238E27FC236}">
                <a16:creationId xmlns:a16="http://schemas.microsoft.com/office/drawing/2014/main" id="{58535C7F-1956-418C-BBFF-4EA439474C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36" name="Graphic 35" descr="Rocket">
            <a:extLst>
              <a:ext uri="{FF2B5EF4-FFF2-40B4-BE49-F238E27FC236}">
                <a16:creationId xmlns:a16="http://schemas.microsoft.com/office/drawing/2014/main" id="{B38D36F8-282D-4C98-A565-B709FBE1257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7" name="Graphic 36" descr="Books">
            <a:extLst>
              <a:ext uri="{FF2B5EF4-FFF2-40B4-BE49-F238E27FC236}">
                <a16:creationId xmlns:a16="http://schemas.microsoft.com/office/drawing/2014/main" id="{7EA529D9-25EC-4BE7-B755-59EAA9EBC5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pic>
        <p:nvPicPr>
          <p:cNvPr id="38" name="Graphic 37" descr="Clipboard Checked">
            <a:extLst>
              <a:ext uri="{FF2B5EF4-FFF2-40B4-BE49-F238E27FC236}">
                <a16:creationId xmlns:a16="http://schemas.microsoft.com/office/drawing/2014/main" id="{05BA63CA-3EA6-4D8A-A6A2-05E202717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3061669"/>
            <a:ext cx="764521" cy="709268"/>
          </a:xfrm>
          <a:prstGeom prst="rect">
            <a:avLst/>
          </a:prstGeom>
        </p:spPr>
      </p:pic>
      <p:sp>
        <p:nvSpPr>
          <p:cNvPr id="39" name="Rectangle 38">
            <a:hlinkClick r:id="rId21" action="ppaction://hlinksldjump"/>
            <a:extLst>
              <a:ext uri="{FF2B5EF4-FFF2-40B4-BE49-F238E27FC236}">
                <a16:creationId xmlns:a16="http://schemas.microsoft.com/office/drawing/2014/main" id="{FDAA4D85-AF7B-480F-84E0-9ED08F203382}"/>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22" action="ppaction://hlinksldjump"/>
            <a:extLst>
              <a:ext uri="{FF2B5EF4-FFF2-40B4-BE49-F238E27FC236}">
                <a16:creationId xmlns:a16="http://schemas.microsoft.com/office/drawing/2014/main" id="{68FF43B5-DE75-4CED-B07E-40C96C503F22}"/>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3" action="ppaction://hlinksldjump"/>
            <a:extLst>
              <a:ext uri="{FF2B5EF4-FFF2-40B4-BE49-F238E27FC236}">
                <a16:creationId xmlns:a16="http://schemas.microsoft.com/office/drawing/2014/main" id="{548B92E7-8A97-44A2-BFDD-D8ECC6FC7CBD}"/>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4" action="ppaction://hlinksldjump"/>
            <a:extLst>
              <a:ext uri="{FF2B5EF4-FFF2-40B4-BE49-F238E27FC236}">
                <a16:creationId xmlns:a16="http://schemas.microsoft.com/office/drawing/2014/main" id="{223D17D2-57A1-478E-9169-93C5C638A3D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4" action="ppaction://hlinksldjump"/>
            <a:extLst>
              <a:ext uri="{FF2B5EF4-FFF2-40B4-BE49-F238E27FC236}">
                <a16:creationId xmlns:a16="http://schemas.microsoft.com/office/drawing/2014/main" id="{96CEDB26-B09F-48EC-95F8-90175C77869D}"/>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5" action="ppaction://hlinksldjump"/>
            <a:extLst>
              <a:ext uri="{FF2B5EF4-FFF2-40B4-BE49-F238E27FC236}">
                <a16:creationId xmlns:a16="http://schemas.microsoft.com/office/drawing/2014/main" id="{CAEE88BB-810D-45BC-9973-439E31774199}"/>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hlinkClick r:id="rId26" action="ppaction://hlinksldjump"/>
            <a:extLst>
              <a:ext uri="{FF2B5EF4-FFF2-40B4-BE49-F238E27FC236}">
                <a16:creationId xmlns:a16="http://schemas.microsoft.com/office/drawing/2014/main" id="{0F87168E-0ECB-4DB5-8C58-07FD0A99BB07}"/>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809556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lstStyle/>
          <a:p>
            <a:pPr algn="ctr"/>
            <a:r>
              <a:rPr lang="en-US">
                <a:solidFill>
                  <a:srgbClr val="0B3D91"/>
                </a:solidFill>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pic>
        <p:nvPicPr>
          <p:cNvPr id="2" name="Picture 5" descr="A person wearing a suit and tie smiling at the camera&#10;&#10;Description automatically generated">
            <a:extLst>
              <a:ext uri="{FF2B5EF4-FFF2-40B4-BE49-F238E27FC236}">
                <a16:creationId xmlns:a16="http://schemas.microsoft.com/office/drawing/2014/main" id="{7FD399F1-3887-4FCB-B9FE-0C5506B93B24}"/>
              </a:ext>
            </a:extLst>
          </p:cNvPr>
          <p:cNvPicPr>
            <a:picLocks noChangeAspect="1"/>
          </p:cNvPicPr>
          <p:nvPr/>
        </p:nvPicPr>
        <p:blipFill>
          <a:blip r:embed="rId3"/>
          <a:stretch>
            <a:fillRect/>
          </a:stretch>
        </p:blipFill>
        <p:spPr>
          <a:xfrm>
            <a:off x="4934765" y="1898723"/>
            <a:ext cx="1518019" cy="216217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B7FDBB24-6CC9-4B64-9FC1-622030F58EB1}"/>
              </a:ext>
            </a:extLst>
          </p:cNvPr>
          <p:cNvSpPr txBox="1"/>
          <p:nvPr/>
        </p:nvSpPr>
        <p:spPr>
          <a:xfrm>
            <a:off x="522154" y="4504711"/>
            <a:ext cx="1835562" cy="923330"/>
          </a:xfrm>
          <a:prstGeom prst="rect">
            <a:avLst/>
          </a:prstGeom>
          <a:noFill/>
        </p:spPr>
        <p:txBody>
          <a:bodyPr wrap="square" rtlCol="0">
            <a:spAutoFit/>
          </a:bodyPr>
          <a:lstStyle/>
          <a:p>
            <a:pPr algn="ctr"/>
            <a:r>
              <a:rPr lang="en-US">
                <a:latin typeface="Arial" panose="020B0604020202020204" pitchFamily="34" charset="0"/>
              </a:rPr>
              <a:t>Stephen Brown</a:t>
            </a:r>
          </a:p>
          <a:p>
            <a:pPr algn="ctr"/>
            <a:r>
              <a:rPr lang="en-US">
                <a:latin typeface="Arial" panose="020B0604020202020204" pitchFamily="34" charset="0"/>
              </a:rPr>
              <a:t>Materials Engineer</a:t>
            </a:r>
          </a:p>
        </p:txBody>
      </p:sp>
      <p:sp>
        <p:nvSpPr>
          <p:cNvPr id="24" name="TextBox 23">
            <a:extLst>
              <a:ext uri="{FF2B5EF4-FFF2-40B4-BE49-F238E27FC236}">
                <a16:creationId xmlns:a16="http://schemas.microsoft.com/office/drawing/2014/main" id="{5AD33579-F20F-4700-BECC-B3032C4E27C6}"/>
              </a:ext>
            </a:extLst>
          </p:cNvPr>
          <p:cNvSpPr txBox="1"/>
          <p:nvPr/>
        </p:nvSpPr>
        <p:spPr>
          <a:xfrm>
            <a:off x="2653862" y="4515237"/>
            <a:ext cx="1678605" cy="923330"/>
          </a:xfrm>
          <a:prstGeom prst="rect">
            <a:avLst/>
          </a:prstGeom>
          <a:noFill/>
        </p:spPr>
        <p:txBody>
          <a:bodyPr wrap="square" rtlCol="0">
            <a:spAutoFit/>
          </a:bodyPr>
          <a:lstStyle/>
          <a:p>
            <a:pPr algn="ctr"/>
            <a:r>
              <a:rPr lang="en-US">
                <a:latin typeface="Arial" panose="020B0604020202020204" pitchFamily="34" charset="0"/>
              </a:rPr>
              <a:t>James Evans</a:t>
            </a:r>
          </a:p>
          <a:p>
            <a:pPr algn="ctr"/>
            <a:r>
              <a:rPr lang="en-US">
                <a:latin typeface="Arial" panose="020B0604020202020204" pitchFamily="34" charset="0"/>
              </a:rPr>
              <a:t>Design Engineer</a:t>
            </a:r>
          </a:p>
        </p:txBody>
      </p:sp>
      <p:sp>
        <p:nvSpPr>
          <p:cNvPr id="26" name="TextBox 25">
            <a:extLst>
              <a:ext uri="{FF2B5EF4-FFF2-40B4-BE49-F238E27FC236}">
                <a16:creationId xmlns:a16="http://schemas.microsoft.com/office/drawing/2014/main" id="{AA5E42AD-93DC-4460-ABDB-29BE214EFCD5}"/>
              </a:ext>
            </a:extLst>
          </p:cNvPr>
          <p:cNvSpPr txBox="1"/>
          <p:nvPr/>
        </p:nvSpPr>
        <p:spPr>
          <a:xfrm>
            <a:off x="4789115" y="4504711"/>
            <a:ext cx="1809321" cy="923330"/>
          </a:xfrm>
          <a:prstGeom prst="rect">
            <a:avLst/>
          </a:prstGeom>
          <a:noFill/>
        </p:spPr>
        <p:txBody>
          <a:bodyPr wrap="square" rtlCol="0">
            <a:spAutoFit/>
          </a:bodyPr>
          <a:lstStyle/>
          <a:p>
            <a:pPr algn="ctr"/>
            <a:r>
              <a:rPr lang="en-US">
                <a:latin typeface="Arial" panose="020B0604020202020204" pitchFamily="34" charset="0"/>
              </a:rPr>
              <a:t>Dalton LeClair</a:t>
            </a:r>
          </a:p>
          <a:p>
            <a:pPr algn="ctr"/>
            <a:r>
              <a:rPr lang="en-US">
                <a:latin typeface="Arial" panose="020B0604020202020204" pitchFamily="34" charset="0"/>
              </a:rPr>
              <a:t>Test</a:t>
            </a:r>
          </a:p>
          <a:p>
            <a:pPr algn="ctr"/>
            <a:r>
              <a:rPr lang="en-US">
                <a:latin typeface="Arial" panose="020B0604020202020204" pitchFamily="34" charset="0"/>
              </a:rPr>
              <a:t>Engineer</a:t>
            </a:r>
          </a:p>
        </p:txBody>
      </p:sp>
      <p:sp>
        <p:nvSpPr>
          <p:cNvPr id="28" name="TextBox 27">
            <a:extLst>
              <a:ext uri="{FF2B5EF4-FFF2-40B4-BE49-F238E27FC236}">
                <a16:creationId xmlns:a16="http://schemas.microsoft.com/office/drawing/2014/main" id="{5C29F429-3EF2-490C-ACDF-E015BE7C5EF2}"/>
              </a:ext>
            </a:extLst>
          </p:cNvPr>
          <p:cNvSpPr txBox="1"/>
          <p:nvPr/>
        </p:nvSpPr>
        <p:spPr>
          <a:xfrm>
            <a:off x="6975194" y="4515237"/>
            <a:ext cx="1678605" cy="923330"/>
          </a:xfrm>
          <a:prstGeom prst="rect">
            <a:avLst/>
          </a:prstGeom>
          <a:noFill/>
        </p:spPr>
        <p:txBody>
          <a:bodyPr wrap="square" rtlCol="0">
            <a:spAutoFit/>
          </a:bodyPr>
          <a:lstStyle/>
          <a:p>
            <a:pPr algn="ctr"/>
            <a:r>
              <a:rPr lang="en-US">
                <a:latin typeface="Arial" panose="020B0604020202020204" pitchFamily="34" charset="0"/>
              </a:rPr>
              <a:t>Jake Seaman</a:t>
            </a:r>
          </a:p>
          <a:p>
            <a:pPr algn="ctr"/>
            <a:r>
              <a:rPr lang="en-US">
                <a:latin typeface="Arial" panose="020B0604020202020204" pitchFamily="34" charset="0"/>
              </a:rPr>
              <a:t>Systems Engineer</a:t>
            </a:r>
          </a:p>
        </p:txBody>
      </p:sp>
      <p:sp>
        <p:nvSpPr>
          <p:cNvPr id="30" name="TextBox 29">
            <a:extLst>
              <a:ext uri="{FF2B5EF4-FFF2-40B4-BE49-F238E27FC236}">
                <a16:creationId xmlns:a16="http://schemas.microsoft.com/office/drawing/2014/main" id="{9BE81E55-6975-45BE-98D2-BCDE6E5D31F0}"/>
              </a:ext>
            </a:extLst>
          </p:cNvPr>
          <p:cNvSpPr txBox="1"/>
          <p:nvPr/>
        </p:nvSpPr>
        <p:spPr>
          <a:xfrm>
            <a:off x="9049179" y="4504711"/>
            <a:ext cx="1835562" cy="923330"/>
          </a:xfrm>
          <a:prstGeom prst="rect">
            <a:avLst/>
          </a:prstGeom>
          <a:noFill/>
        </p:spPr>
        <p:txBody>
          <a:bodyPr wrap="square" rtlCol="0">
            <a:spAutoFit/>
          </a:bodyPr>
          <a:lstStyle/>
          <a:p>
            <a:pPr algn="ctr"/>
            <a:r>
              <a:rPr lang="en-US">
                <a:latin typeface="Arial" panose="020B0604020202020204" pitchFamily="34" charset="0"/>
              </a:rPr>
              <a:t>Parker Stensrud</a:t>
            </a:r>
          </a:p>
          <a:p>
            <a:pPr algn="ctr"/>
            <a:r>
              <a:rPr lang="en-US">
                <a:latin typeface="Arial" panose="020B0604020202020204" pitchFamily="34" charset="0"/>
              </a:rPr>
              <a:t>Controls Engineer</a:t>
            </a:r>
          </a:p>
        </p:txBody>
      </p:sp>
      <p:pic>
        <p:nvPicPr>
          <p:cNvPr id="11" name="Picture 10" descr="A person wearing a suit and tie&#10;&#10;Description automatically generated">
            <a:extLst>
              <a:ext uri="{FF2B5EF4-FFF2-40B4-BE49-F238E27FC236}">
                <a16:creationId xmlns:a16="http://schemas.microsoft.com/office/drawing/2014/main" id="{EB891556-AA8A-4A51-A88A-905C2A29E3A2}"/>
              </a:ext>
            </a:extLst>
          </p:cNvPr>
          <p:cNvPicPr>
            <a:picLocks noChangeAspect="1"/>
          </p:cNvPicPr>
          <p:nvPr/>
        </p:nvPicPr>
        <p:blipFill rotWithShape="1">
          <a:blip r:embed="rId4">
            <a:extLst>
              <a:ext uri="{28A0092B-C50C-407E-A947-70E740481C1C}">
                <a14:useLocalDpi xmlns:a14="http://schemas.microsoft.com/office/drawing/2010/main" val="0"/>
              </a:ext>
            </a:extLst>
          </a:blip>
          <a:srcRect r="9469"/>
          <a:stretch/>
        </p:blipFill>
        <p:spPr>
          <a:xfrm>
            <a:off x="680926" y="1909154"/>
            <a:ext cx="1518019" cy="219703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0E0D454C-BAAE-284E-AC08-8E396D642DBA}"/>
              </a:ext>
            </a:extLst>
          </p:cNvPr>
          <p:cNvPicPr>
            <a:picLocks noChangeAspect="1"/>
          </p:cNvPicPr>
          <p:nvPr/>
        </p:nvPicPr>
        <p:blipFill>
          <a:blip r:embed="rId5">
            <a:extLst>
              <a:ext uri="{28A0092B-C50C-407E-A947-70E740481C1C}">
                <a14:useLocalDpi xmlns:a14="http://schemas.microsoft.com/office/drawing/2010/main" val="0"/>
              </a:ext>
            </a:extLst>
          </a:blip>
          <a:srcRect l="671" r="671"/>
          <a:stretch/>
        </p:blipFill>
        <p:spPr>
          <a:xfrm>
            <a:off x="9235440" y="1909154"/>
            <a:ext cx="1479313" cy="210312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4" name="Content Placeholder 7">
            <a:extLst>
              <a:ext uri="{FF2B5EF4-FFF2-40B4-BE49-F238E27FC236}">
                <a16:creationId xmlns:a16="http://schemas.microsoft.com/office/drawing/2014/main" id="{3AE6A55E-4008-481E-9183-E6A033E011F7}"/>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Jake Seaman</a:t>
            </a:r>
          </a:p>
        </p:txBody>
      </p:sp>
      <p:pic>
        <p:nvPicPr>
          <p:cNvPr id="31" name="Content Placeholder 2" descr="Users">
            <a:extLst>
              <a:ext uri="{FF2B5EF4-FFF2-40B4-BE49-F238E27FC236}">
                <a16:creationId xmlns:a16="http://schemas.microsoft.com/office/drawing/2014/main" id="{01A49B92-1688-4DCF-89BB-43ACAA5170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638" y="789879"/>
            <a:ext cx="640080" cy="640080"/>
          </a:xfrm>
          <a:prstGeom prst="rect">
            <a:avLst/>
          </a:prstGeom>
        </p:spPr>
      </p:pic>
      <p:pic>
        <p:nvPicPr>
          <p:cNvPr id="32" name="Graphic 31" descr="Future">
            <a:extLst>
              <a:ext uri="{FF2B5EF4-FFF2-40B4-BE49-F238E27FC236}">
                <a16:creationId xmlns:a16="http://schemas.microsoft.com/office/drawing/2014/main" id="{67CA1FCB-6995-403C-9DDE-19FBD6F985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10" y="3876561"/>
            <a:ext cx="640080" cy="640080"/>
          </a:xfrm>
          <a:prstGeom prst="rect">
            <a:avLst/>
          </a:prstGeom>
        </p:spPr>
      </p:pic>
      <p:pic>
        <p:nvPicPr>
          <p:cNvPr id="33" name="Graphic 32" descr="Question Mark">
            <a:extLst>
              <a:ext uri="{FF2B5EF4-FFF2-40B4-BE49-F238E27FC236}">
                <a16:creationId xmlns:a16="http://schemas.microsoft.com/office/drawing/2014/main" id="{C87A355F-4DF9-4469-8294-C6F1EAA93B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3623" y="4622265"/>
            <a:ext cx="640080" cy="640080"/>
          </a:xfrm>
          <a:prstGeom prst="rect">
            <a:avLst/>
          </a:prstGeom>
        </p:spPr>
      </p:pic>
      <p:pic>
        <p:nvPicPr>
          <p:cNvPr id="54" name="Graphic 53" descr="Lightbulb and gear">
            <a:extLst>
              <a:ext uri="{FF2B5EF4-FFF2-40B4-BE49-F238E27FC236}">
                <a16:creationId xmlns:a16="http://schemas.microsoft.com/office/drawing/2014/main" id="{EA0EE94A-5921-4C90-A8C8-7C81E8F4F4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191524"/>
            <a:ext cx="764521" cy="764521"/>
          </a:xfrm>
          <a:prstGeom prst="rect">
            <a:avLst/>
          </a:prstGeom>
        </p:spPr>
      </p:pic>
      <p:pic>
        <p:nvPicPr>
          <p:cNvPr id="56" name="Graphic 55" descr="Clipboard Checked">
            <a:extLst>
              <a:ext uri="{FF2B5EF4-FFF2-40B4-BE49-F238E27FC236}">
                <a16:creationId xmlns:a16="http://schemas.microsoft.com/office/drawing/2014/main" id="{A7E3C804-653B-4E68-9D4C-5BD7F13D77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3061669"/>
            <a:ext cx="764521" cy="709268"/>
          </a:xfrm>
          <a:prstGeom prst="rect">
            <a:avLst/>
          </a:prstGeom>
        </p:spPr>
      </p:pic>
      <p:pic>
        <p:nvPicPr>
          <p:cNvPr id="58" name="Graphic 57" descr="Rocket">
            <a:extLst>
              <a:ext uri="{FF2B5EF4-FFF2-40B4-BE49-F238E27FC236}">
                <a16:creationId xmlns:a16="http://schemas.microsoft.com/office/drawing/2014/main" id="{CD2CEB00-7004-4203-9069-ED551798454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8" y="109204"/>
            <a:ext cx="640080" cy="640080"/>
          </a:xfrm>
          <a:prstGeom prst="rect">
            <a:avLst/>
          </a:prstGeom>
        </p:spPr>
      </p:pic>
      <p:pic>
        <p:nvPicPr>
          <p:cNvPr id="60" name="Graphic 59" descr="Books">
            <a:extLst>
              <a:ext uri="{FF2B5EF4-FFF2-40B4-BE49-F238E27FC236}">
                <a16:creationId xmlns:a16="http://schemas.microsoft.com/office/drawing/2014/main" id="{9E9E80FB-E119-4266-B1AD-1E08594EB4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89471" y="1466547"/>
            <a:ext cx="640080" cy="640080"/>
          </a:xfrm>
          <a:prstGeom prst="rect">
            <a:avLst/>
          </a:prstGeom>
        </p:spPr>
      </p:pic>
      <p:sp>
        <p:nvSpPr>
          <p:cNvPr id="62" name="Rectangle 61">
            <a:hlinkClick r:id="rId20" action="ppaction://hlinksldjump"/>
            <a:extLst>
              <a:ext uri="{FF2B5EF4-FFF2-40B4-BE49-F238E27FC236}">
                <a16:creationId xmlns:a16="http://schemas.microsoft.com/office/drawing/2014/main" id="{ED444FF6-F9A0-438C-8283-165EDF482607}"/>
              </a:ext>
            </a:extLst>
          </p:cNvPr>
          <p:cNvSpPr/>
          <p:nvPr/>
        </p:nvSpPr>
        <p:spPr>
          <a:xfrm>
            <a:off x="11489471" y="10349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4" name="Rectangle 63">
            <a:hlinkClick r:id="rId21" action="ppaction://hlinksldjump"/>
            <a:extLst>
              <a:ext uri="{FF2B5EF4-FFF2-40B4-BE49-F238E27FC236}">
                <a16:creationId xmlns:a16="http://schemas.microsoft.com/office/drawing/2014/main" id="{FB99F3BC-F235-4C4C-8BA8-605AB1416CDE}"/>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8" name="Rectangle 67">
            <a:hlinkClick r:id="rId22" action="ppaction://hlinksldjump"/>
            <a:extLst>
              <a:ext uri="{FF2B5EF4-FFF2-40B4-BE49-F238E27FC236}">
                <a16:creationId xmlns:a16="http://schemas.microsoft.com/office/drawing/2014/main" id="{0C29AB3F-8036-42B3-89B5-40C3942D217A}"/>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0" name="Rectangle 69">
            <a:hlinkClick r:id="rId23" action="ppaction://hlinksldjump"/>
            <a:extLst>
              <a:ext uri="{FF2B5EF4-FFF2-40B4-BE49-F238E27FC236}">
                <a16:creationId xmlns:a16="http://schemas.microsoft.com/office/drawing/2014/main" id="{584DB24D-CBE9-4381-8A4F-A57B838986D5}"/>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2" name="Rectangle 71">
            <a:hlinkClick r:id="rId24" action="ppaction://hlinksldjump"/>
            <a:extLst>
              <a:ext uri="{FF2B5EF4-FFF2-40B4-BE49-F238E27FC236}">
                <a16:creationId xmlns:a16="http://schemas.microsoft.com/office/drawing/2014/main" id="{B3B392E8-C4B7-4F3E-B518-765C82379F89}"/>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4" name="Rectangle 73">
            <a:hlinkClick r:id="rId25" action="ppaction://hlinksldjump"/>
            <a:extLst>
              <a:ext uri="{FF2B5EF4-FFF2-40B4-BE49-F238E27FC236}">
                <a16:creationId xmlns:a16="http://schemas.microsoft.com/office/drawing/2014/main" id="{26EF6D71-4394-49BE-A9F0-0747EFAEACC9}"/>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6" name="Rectangle 75">
            <a:hlinkClick r:id="rId26" action="ppaction://hlinksldjump"/>
            <a:extLst>
              <a:ext uri="{FF2B5EF4-FFF2-40B4-BE49-F238E27FC236}">
                <a16:creationId xmlns:a16="http://schemas.microsoft.com/office/drawing/2014/main" id="{80BD0FE4-B4AF-474B-81E3-E4D7F618A7E1}"/>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8" name="Picture 7" descr="A person in a suit and tie&#10;&#10;Description automatically generated">
            <a:extLst>
              <a:ext uri="{FF2B5EF4-FFF2-40B4-BE49-F238E27FC236}">
                <a16:creationId xmlns:a16="http://schemas.microsoft.com/office/drawing/2014/main" id="{390D25B2-9BE8-47AE-962E-C62E23D3A9C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34212" y="1887606"/>
            <a:ext cx="1517904" cy="2124668"/>
          </a:xfrm>
          <a:prstGeom prst="ellipse">
            <a:avLst/>
          </a:prstGeom>
          <a:ln w="63500" cap="rnd">
            <a:solidFill>
              <a:srgbClr val="333333"/>
            </a:solidFill>
          </a:ln>
          <a:effectLst/>
        </p:spPr>
      </p:pic>
      <p:pic>
        <p:nvPicPr>
          <p:cNvPr id="3" name="Picture 7" descr="A person in a suit and tie&#10;&#10;Description automatically generated with medium confidence">
            <a:extLst>
              <a:ext uri="{FF2B5EF4-FFF2-40B4-BE49-F238E27FC236}">
                <a16:creationId xmlns:a16="http://schemas.microsoft.com/office/drawing/2014/main" id="{A5B9343A-C8AF-41A1-A9F2-5B975358F63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135895" y="1945422"/>
            <a:ext cx="1517904" cy="212450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8857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Power Distribution</a:t>
            </a:r>
            <a:endParaRPr lang="en-US">
              <a:solidFill>
                <a:srgbClr val="0B3D91"/>
              </a:solidFill>
            </a:endParaRP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764528" y="1990911"/>
            <a:ext cx="5470809" cy="4016620"/>
          </a:xfrm>
        </p:spPr>
        <p:txBody>
          <a:bodyPr vert="horz" lIns="91440" tIns="45720" rIns="91440" bIns="45720" rtlCol="0" anchor="t">
            <a:normAutofit/>
          </a:bodyPr>
          <a:lstStyle/>
          <a:p>
            <a:pPr>
              <a:lnSpc>
                <a:spcPct val="125000"/>
              </a:lnSpc>
              <a:buBlip>
                <a:blip r:embed="rId3"/>
              </a:buBlip>
            </a:pPr>
            <a:r>
              <a:rPr lang="en-US" sz="2400">
                <a:latin typeface="Arial"/>
                <a:cs typeface="Arial"/>
              </a:rPr>
              <a:t> Mean Well SE-450-12 Power Supply</a:t>
            </a:r>
          </a:p>
          <a:p>
            <a:pPr lvl="1">
              <a:lnSpc>
                <a:spcPct val="125000"/>
              </a:lnSpc>
              <a:buBlip>
                <a:blip r:embed="rId3"/>
              </a:buBlip>
            </a:pPr>
            <a:r>
              <a:rPr lang="en-US">
                <a:latin typeface="Arial"/>
                <a:cs typeface="Arial"/>
              </a:rPr>
              <a:t> </a:t>
            </a:r>
            <a:r>
              <a:rPr lang="en-US" sz="2000">
                <a:latin typeface="Arial"/>
                <a:cs typeface="Arial"/>
              </a:rPr>
              <a:t>Outputs 12V at 37.5A</a:t>
            </a:r>
          </a:p>
          <a:p>
            <a:pPr lvl="1">
              <a:lnSpc>
                <a:spcPct val="125000"/>
              </a:lnSpc>
              <a:buBlip>
                <a:blip r:embed="rId3"/>
              </a:buBlip>
            </a:pPr>
            <a:r>
              <a:rPr lang="en-US">
                <a:latin typeface="Arial"/>
                <a:cs typeface="Arial"/>
              </a:rPr>
              <a:t> </a:t>
            </a:r>
            <a:r>
              <a:rPr lang="en-US" sz="2000">
                <a:latin typeface="Arial"/>
                <a:cs typeface="Arial"/>
              </a:rPr>
              <a:t>Fused at 30A</a:t>
            </a:r>
            <a:endParaRPr lang="en-US">
              <a:latin typeface="Arial"/>
              <a:cs typeface="Arial"/>
            </a:endParaRPr>
          </a:p>
          <a:p>
            <a:pPr lvl="1">
              <a:lnSpc>
                <a:spcPct val="125000"/>
              </a:lnSpc>
              <a:buBlip>
                <a:blip r:embed="rId3"/>
              </a:buBlip>
            </a:pPr>
            <a:r>
              <a:rPr lang="en-US" sz="2000">
                <a:latin typeface="Arial"/>
                <a:cs typeface="Arial"/>
              </a:rPr>
              <a:t> 4 IBT-2 motor drivers wired in parallel </a:t>
            </a:r>
            <a:endParaRPr lang="en-US">
              <a:latin typeface="Arial"/>
              <a:cs typeface="Arial"/>
            </a:endParaRPr>
          </a:p>
          <a:p>
            <a:pPr marL="457200" lvl="1" indent="0">
              <a:lnSpc>
                <a:spcPct val="125000"/>
              </a:lnSpc>
              <a:buNone/>
            </a:pPr>
            <a:endParaRPr lang="en-US">
              <a:latin typeface="Arial"/>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20</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Parker Stensrud</a:t>
            </a:r>
            <a:endParaRPr lang="en-US"/>
          </a:p>
        </p:txBody>
      </p:sp>
      <p:sp>
        <p:nvSpPr>
          <p:cNvPr id="14" name="Rectangle 13">
            <a:hlinkClick r:id="rId4"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5" name="Graphic 24" descr="Clipboard Checked">
            <a:extLst>
              <a:ext uri="{FF2B5EF4-FFF2-40B4-BE49-F238E27FC236}">
                <a16:creationId xmlns:a16="http://schemas.microsoft.com/office/drawing/2014/main" id="{F988D751-EEE5-4E37-9B51-D617FE3E59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528" y="230137"/>
            <a:ext cx="1828800" cy="1828800"/>
          </a:xfrm>
          <a:prstGeom prst="rect">
            <a:avLst/>
          </a:prstGeom>
        </p:spPr>
      </p:pic>
      <p:pic>
        <p:nvPicPr>
          <p:cNvPr id="26" name="Content Placeholder 2" descr="Users">
            <a:extLst>
              <a:ext uri="{FF2B5EF4-FFF2-40B4-BE49-F238E27FC236}">
                <a16:creationId xmlns:a16="http://schemas.microsoft.com/office/drawing/2014/main" id="{70559A85-EB4E-46E6-A5BE-8810C8B890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28" name="Graphic 27" descr="Future">
            <a:extLst>
              <a:ext uri="{FF2B5EF4-FFF2-40B4-BE49-F238E27FC236}">
                <a16:creationId xmlns:a16="http://schemas.microsoft.com/office/drawing/2014/main" id="{0F027879-00E4-4956-B7A0-436BA932B0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30" name="Graphic 29" descr="Question Mark">
            <a:extLst>
              <a:ext uri="{FF2B5EF4-FFF2-40B4-BE49-F238E27FC236}">
                <a16:creationId xmlns:a16="http://schemas.microsoft.com/office/drawing/2014/main" id="{AC55D1B5-99FE-466B-8AC9-9C39C24BB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32" name="Graphic 31" descr="Lightbulb and gear">
            <a:extLst>
              <a:ext uri="{FF2B5EF4-FFF2-40B4-BE49-F238E27FC236}">
                <a16:creationId xmlns:a16="http://schemas.microsoft.com/office/drawing/2014/main" id="{58535C7F-1956-418C-BBFF-4EA439474C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36" name="Graphic 35" descr="Rocket">
            <a:extLst>
              <a:ext uri="{FF2B5EF4-FFF2-40B4-BE49-F238E27FC236}">
                <a16:creationId xmlns:a16="http://schemas.microsoft.com/office/drawing/2014/main" id="{B38D36F8-282D-4C98-A565-B709FBE1257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7" name="Graphic 36" descr="Books">
            <a:extLst>
              <a:ext uri="{FF2B5EF4-FFF2-40B4-BE49-F238E27FC236}">
                <a16:creationId xmlns:a16="http://schemas.microsoft.com/office/drawing/2014/main" id="{7EA529D9-25EC-4BE7-B755-59EAA9EBC5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pic>
        <p:nvPicPr>
          <p:cNvPr id="38" name="Graphic 37" descr="Clipboard Checked">
            <a:extLst>
              <a:ext uri="{FF2B5EF4-FFF2-40B4-BE49-F238E27FC236}">
                <a16:creationId xmlns:a16="http://schemas.microsoft.com/office/drawing/2014/main" id="{05BA63CA-3EA6-4D8A-A6A2-05E202717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3061669"/>
            <a:ext cx="764521" cy="709268"/>
          </a:xfrm>
          <a:prstGeom prst="rect">
            <a:avLst/>
          </a:prstGeom>
        </p:spPr>
      </p:pic>
      <p:sp>
        <p:nvSpPr>
          <p:cNvPr id="39" name="Rectangle 38">
            <a:hlinkClick r:id="rId21" action="ppaction://hlinksldjump"/>
            <a:extLst>
              <a:ext uri="{FF2B5EF4-FFF2-40B4-BE49-F238E27FC236}">
                <a16:creationId xmlns:a16="http://schemas.microsoft.com/office/drawing/2014/main" id="{FDAA4D85-AF7B-480F-84E0-9ED08F203382}"/>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22" action="ppaction://hlinksldjump"/>
            <a:extLst>
              <a:ext uri="{FF2B5EF4-FFF2-40B4-BE49-F238E27FC236}">
                <a16:creationId xmlns:a16="http://schemas.microsoft.com/office/drawing/2014/main" id="{68FF43B5-DE75-4CED-B07E-40C96C503F22}"/>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3" action="ppaction://hlinksldjump"/>
            <a:extLst>
              <a:ext uri="{FF2B5EF4-FFF2-40B4-BE49-F238E27FC236}">
                <a16:creationId xmlns:a16="http://schemas.microsoft.com/office/drawing/2014/main" id="{548B92E7-8A97-44A2-BFDD-D8ECC6FC7CBD}"/>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4" action="ppaction://hlinksldjump"/>
            <a:extLst>
              <a:ext uri="{FF2B5EF4-FFF2-40B4-BE49-F238E27FC236}">
                <a16:creationId xmlns:a16="http://schemas.microsoft.com/office/drawing/2014/main" id="{223D17D2-57A1-478E-9169-93C5C638A3D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4" action="ppaction://hlinksldjump"/>
            <a:extLst>
              <a:ext uri="{FF2B5EF4-FFF2-40B4-BE49-F238E27FC236}">
                <a16:creationId xmlns:a16="http://schemas.microsoft.com/office/drawing/2014/main" id="{96CEDB26-B09F-48EC-95F8-90175C77869D}"/>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5" action="ppaction://hlinksldjump"/>
            <a:extLst>
              <a:ext uri="{FF2B5EF4-FFF2-40B4-BE49-F238E27FC236}">
                <a16:creationId xmlns:a16="http://schemas.microsoft.com/office/drawing/2014/main" id="{CAEE88BB-810D-45BC-9973-439E31774199}"/>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hlinkClick r:id="rId26" action="ppaction://hlinksldjump"/>
            <a:extLst>
              <a:ext uri="{FF2B5EF4-FFF2-40B4-BE49-F238E27FC236}">
                <a16:creationId xmlns:a16="http://schemas.microsoft.com/office/drawing/2014/main" id="{0F87168E-0ECB-4DB5-8C58-07FD0A99BB07}"/>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Picture 8" descr="A picture containing electronics&#10;&#10;Description automatically generated">
            <a:extLst>
              <a:ext uri="{FF2B5EF4-FFF2-40B4-BE49-F238E27FC236}">
                <a16:creationId xmlns:a16="http://schemas.microsoft.com/office/drawing/2014/main" id="{A6F5A67F-F75F-9A49-9AD4-5C86BADA6003}"/>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7750" r="92250">
                        <a14:foregroundMark x1="7750" y1="42083" x2="7750" y2="42083"/>
                        <a14:foregroundMark x1="69417" y1="54083" x2="69417" y2="54083"/>
                        <a14:foregroundMark x1="92250" y1="60167" x2="92250" y2="60167"/>
                      </a14:backgroundRemoval>
                    </a14:imgEffect>
                  </a14:imgLayer>
                </a14:imgProps>
              </a:ext>
              <a:ext uri="{28A0092B-C50C-407E-A947-70E740481C1C}">
                <a14:useLocalDpi xmlns:a14="http://schemas.microsoft.com/office/drawing/2010/main" val="0"/>
              </a:ext>
            </a:extLst>
          </a:blip>
          <a:stretch>
            <a:fillRect/>
          </a:stretch>
        </p:blipFill>
        <p:spPr>
          <a:xfrm>
            <a:off x="6043175" y="922292"/>
            <a:ext cx="4988022" cy="4988022"/>
          </a:xfrm>
          <a:prstGeom prst="rect">
            <a:avLst/>
          </a:prstGeom>
        </p:spPr>
      </p:pic>
    </p:spTree>
    <p:extLst>
      <p:ext uri="{BB962C8B-B14F-4D97-AF65-F5344CB8AC3E}">
        <p14:creationId xmlns:p14="http://schemas.microsoft.com/office/powerpoint/2010/main" val="1506091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Hardware</a:t>
            </a:r>
            <a:endParaRPr lang="en-US">
              <a:solidFill>
                <a:srgbClr val="0B3D91"/>
              </a:solidFill>
            </a:endParaRP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764528" y="1990911"/>
            <a:ext cx="5020917" cy="4016620"/>
          </a:xfrm>
        </p:spPr>
        <p:txBody>
          <a:bodyPr vert="horz" lIns="91440" tIns="45720" rIns="91440" bIns="45720" rtlCol="0" anchor="t">
            <a:normAutofit/>
          </a:bodyPr>
          <a:lstStyle/>
          <a:p>
            <a:pPr>
              <a:lnSpc>
                <a:spcPct val="125000"/>
              </a:lnSpc>
              <a:buBlip>
                <a:blip r:embed="rId3"/>
              </a:buBlip>
            </a:pPr>
            <a:r>
              <a:rPr lang="en-US">
                <a:latin typeface="Arial"/>
                <a:cs typeface="Arial"/>
              </a:rPr>
              <a:t>IBT-2 Motor Drivers</a:t>
            </a:r>
            <a:endParaRPr lang="en-US" sz="2400">
              <a:latin typeface="Arial"/>
              <a:cs typeface="Arial"/>
            </a:endParaRPr>
          </a:p>
          <a:p>
            <a:pPr lvl="1">
              <a:lnSpc>
                <a:spcPct val="125000"/>
              </a:lnSpc>
              <a:buBlip>
                <a:blip r:embed="rId3"/>
              </a:buBlip>
            </a:pPr>
            <a:r>
              <a:rPr lang="en-US">
                <a:latin typeface="Arial"/>
                <a:cs typeface="Arial"/>
              </a:rPr>
              <a:t> </a:t>
            </a:r>
            <a:r>
              <a:rPr lang="en-US" sz="2000">
                <a:latin typeface="Arial"/>
                <a:cs typeface="Arial"/>
              </a:rPr>
              <a:t>Requires 5V for logic, 12V for motor power</a:t>
            </a:r>
          </a:p>
          <a:p>
            <a:pPr lvl="1">
              <a:lnSpc>
                <a:spcPct val="125000"/>
              </a:lnSpc>
              <a:buBlip>
                <a:blip r:embed="rId3"/>
              </a:buBlip>
            </a:pPr>
            <a:r>
              <a:rPr lang="en-US" sz="2000">
                <a:latin typeface="Arial"/>
                <a:cs typeface="Arial"/>
              </a:rPr>
              <a:t> Allows for independent motor control</a:t>
            </a:r>
          </a:p>
          <a:p>
            <a:pPr lvl="1">
              <a:lnSpc>
                <a:spcPct val="125000"/>
              </a:lnSpc>
              <a:buBlip>
                <a:blip r:embed="rId3"/>
              </a:buBlip>
            </a:pPr>
            <a:r>
              <a:rPr lang="en-US" sz="2000">
                <a:latin typeface="Arial"/>
                <a:cs typeface="Arial"/>
              </a:rPr>
              <a:t> Maximum output of 43A</a:t>
            </a:r>
          </a:p>
          <a:p>
            <a:pPr lvl="1">
              <a:lnSpc>
                <a:spcPct val="125000"/>
              </a:lnSpc>
              <a:buBlip>
                <a:blip r:embed="rId3"/>
              </a:buBlip>
            </a:pPr>
            <a:endParaRPr lang="en-US">
              <a:latin typeface="Arial"/>
              <a:cs typeface="Arial"/>
            </a:endParaRPr>
          </a:p>
          <a:p>
            <a:pPr lvl="1">
              <a:lnSpc>
                <a:spcPct val="125000"/>
              </a:lnSpc>
              <a:buBlip>
                <a:blip r:embed="rId3"/>
              </a:buBlip>
            </a:pPr>
            <a:endParaRPr lang="en-US">
              <a:latin typeface="Arial"/>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21</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Parker Stensrud</a:t>
            </a:r>
            <a:endParaRPr lang="en-US"/>
          </a:p>
        </p:txBody>
      </p:sp>
      <p:sp>
        <p:nvSpPr>
          <p:cNvPr id="14" name="Rectangle 13">
            <a:hlinkClick r:id="rId4"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5" name="Graphic 24" descr="Clipboard Checked">
            <a:extLst>
              <a:ext uri="{FF2B5EF4-FFF2-40B4-BE49-F238E27FC236}">
                <a16:creationId xmlns:a16="http://schemas.microsoft.com/office/drawing/2014/main" id="{F988D751-EEE5-4E37-9B51-D617FE3E59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528" y="230137"/>
            <a:ext cx="1828800" cy="1828800"/>
          </a:xfrm>
          <a:prstGeom prst="rect">
            <a:avLst/>
          </a:prstGeom>
        </p:spPr>
      </p:pic>
      <p:pic>
        <p:nvPicPr>
          <p:cNvPr id="26" name="Content Placeholder 2" descr="Users">
            <a:extLst>
              <a:ext uri="{FF2B5EF4-FFF2-40B4-BE49-F238E27FC236}">
                <a16:creationId xmlns:a16="http://schemas.microsoft.com/office/drawing/2014/main" id="{70559A85-EB4E-46E6-A5BE-8810C8B890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28" name="Graphic 27" descr="Future">
            <a:extLst>
              <a:ext uri="{FF2B5EF4-FFF2-40B4-BE49-F238E27FC236}">
                <a16:creationId xmlns:a16="http://schemas.microsoft.com/office/drawing/2014/main" id="{0F027879-00E4-4956-B7A0-436BA932B0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30" name="Graphic 29" descr="Question Mark">
            <a:extLst>
              <a:ext uri="{FF2B5EF4-FFF2-40B4-BE49-F238E27FC236}">
                <a16:creationId xmlns:a16="http://schemas.microsoft.com/office/drawing/2014/main" id="{AC55D1B5-99FE-466B-8AC9-9C39C24BB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32" name="Graphic 31" descr="Lightbulb and gear">
            <a:extLst>
              <a:ext uri="{FF2B5EF4-FFF2-40B4-BE49-F238E27FC236}">
                <a16:creationId xmlns:a16="http://schemas.microsoft.com/office/drawing/2014/main" id="{58535C7F-1956-418C-BBFF-4EA439474C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36" name="Graphic 35" descr="Rocket">
            <a:extLst>
              <a:ext uri="{FF2B5EF4-FFF2-40B4-BE49-F238E27FC236}">
                <a16:creationId xmlns:a16="http://schemas.microsoft.com/office/drawing/2014/main" id="{B38D36F8-282D-4C98-A565-B709FBE1257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7" name="Graphic 36" descr="Books">
            <a:extLst>
              <a:ext uri="{FF2B5EF4-FFF2-40B4-BE49-F238E27FC236}">
                <a16:creationId xmlns:a16="http://schemas.microsoft.com/office/drawing/2014/main" id="{7EA529D9-25EC-4BE7-B755-59EAA9EBC5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pic>
        <p:nvPicPr>
          <p:cNvPr id="38" name="Graphic 37" descr="Clipboard Checked">
            <a:extLst>
              <a:ext uri="{FF2B5EF4-FFF2-40B4-BE49-F238E27FC236}">
                <a16:creationId xmlns:a16="http://schemas.microsoft.com/office/drawing/2014/main" id="{05BA63CA-3EA6-4D8A-A6A2-05E202717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3061669"/>
            <a:ext cx="764521" cy="709268"/>
          </a:xfrm>
          <a:prstGeom prst="rect">
            <a:avLst/>
          </a:prstGeom>
        </p:spPr>
      </p:pic>
      <p:sp>
        <p:nvSpPr>
          <p:cNvPr id="39" name="Rectangle 38">
            <a:hlinkClick r:id="rId21" action="ppaction://hlinksldjump"/>
            <a:extLst>
              <a:ext uri="{FF2B5EF4-FFF2-40B4-BE49-F238E27FC236}">
                <a16:creationId xmlns:a16="http://schemas.microsoft.com/office/drawing/2014/main" id="{FDAA4D85-AF7B-480F-84E0-9ED08F203382}"/>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22" action="ppaction://hlinksldjump"/>
            <a:extLst>
              <a:ext uri="{FF2B5EF4-FFF2-40B4-BE49-F238E27FC236}">
                <a16:creationId xmlns:a16="http://schemas.microsoft.com/office/drawing/2014/main" id="{68FF43B5-DE75-4CED-B07E-40C96C503F22}"/>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3" action="ppaction://hlinksldjump"/>
            <a:extLst>
              <a:ext uri="{FF2B5EF4-FFF2-40B4-BE49-F238E27FC236}">
                <a16:creationId xmlns:a16="http://schemas.microsoft.com/office/drawing/2014/main" id="{548B92E7-8A97-44A2-BFDD-D8ECC6FC7CBD}"/>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4" action="ppaction://hlinksldjump"/>
            <a:extLst>
              <a:ext uri="{FF2B5EF4-FFF2-40B4-BE49-F238E27FC236}">
                <a16:creationId xmlns:a16="http://schemas.microsoft.com/office/drawing/2014/main" id="{223D17D2-57A1-478E-9169-93C5C638A3D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4" action="ppaction://hlinksldjump"/>
            <a:extLst>
              <a:ext uri="{FF2B5EF4-FFF2-40B4-BE49-F238E27FC236}">
                <a16:creationId xmlns:a16="http://schemas.microsoft.com/office/drawing/2014/main" id="{96CEDB26-B09F-48EC-95F8-90175C77869D}"/>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5" action="ppaction://hlinksldjump"/>
            <a:extLst>
              <a:ext uri="{FF2B5EF4-FFF2-40B4-BE49-F238E27FC236}">
                <a16:creationId xmlns:a16="http://schemas.microsoft.com/office/drawing/2014/main" id="{CAEE88BB-810D-45BC-9973-439E31774199}"/>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hlinkClick r:id="rId26" action="ppaction://hlinksldjump"/>
            <a:extLst>
              <a:ext uri="{FF2B5EF4-FFF2-40B4-BE49-F238E27FC236}">
                <a16:creationId xmlns:a16="http://schemas.microsoft.com/office/drawing/2014/main" id="{0F87168E-0ECB-4DB5-8C58-07FD0A99BB07}"/>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Picture 8" descr="A picture containing text, electronics, circuit&#10;&#10;Description automatically generated">
            <a:extLst>
              <a:ext uri="{FF2B5EF4-FFF2-40B4-BE49-F238E27FC236}">
                <a16:creationId xmlns:a16="http://schemas.microsoft.com/office/drawing/2014/main" id="{727EDBDA-90A4-EB4F-84E8-B1FCD6AED98A}"/>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8492" b="90809" l="7193" r="96204">
                        <a14:foregroundMark x1="7193" y1="48951" x2="7193" y2="48951"/>
                        <a14:foregroundMark x1="93007" y1="40759" x2="93007" y2="40759"/>
                        <a14:foregroundMark x1="95804" y1="42557" x2="95804" y2="42557"/>
                        <a14:foregroundMark x1="92408" y1="47852" x2="92408" y2="47852"/>
                        <a14:foregroundMark x1="93606" y1="46553" x2="93606" y2="46553"/>
                        <a14:foregroundMark x1="95105" y1="46154" x2="95105" y2="46154"/>
                        <a14:foregroundMark x1="96204" y1="45255" x2="96204" y2="45255"/>
                        <a14:foregroundMark x1="40260" y1="8591" x2="40260" y2="8591"/>
                        <a14:foregroundMark x1="44755" y1="90809" x2="44755" y2="90809"/>
                      </a14:backgroundRemoval>
                    </a14:imgEffect>
                  </a14:imgLayer>
                </a14:imgProps>
              </a:ext>
              <a:ext uri="{28A0092B-C50C-407E-A947-70E740481C1C}">
                <a14:useLocalDpi xmlns:a14="http://schemas.microsoft.com/office/drawing/2010/main" val="0"/>
              </a:ext>
            </a:extLst>
          </a:blip>
          <a:stretch>
            <a:fillRect/>
          </a:stretch>
        </p:blipFill>
        <p:spPr>
          <a:xfrm>
            <a:off x="6556951" y="1452366"/>
            <a:ext cx="4220184" cy="4220184"/>
          </a:xfrm>
          <a:prstGeom prst="rect">
            <a:avLst/>
          </a:prstGeom>
        </p:spPr>
      </p:pic>
    </p:spTree>
    <p:extLst>
      <p:ext uri="{BB962C8B-B14F-4D97-AF65-F5344CB8AC3E}">
        <p14:creationId xmlns:p14="http://schemas.microsoft.com/office/powerpoint/2010/main" val="223262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5296" y="384048"/>
            <a:ext cx="10515600" cy="1325563"/>
          </a:xfrm>
        </p:spPr>
        <p:txBody>
          <a:bodyPr/>
          <a:lstStyle/>
          <a:p>
            <a:pPr algn="ctr"/>
            <a:r>
              <a:rPr lang="en-US">
                <a:solidFill>
                  <a:srgbClr val="0B3D91"/>
                </a:solidFill>
                <a:latin typeface="Arial"/>
                <a:cs typeface="Arial"/>
              </a:rPr>
              <a:t>Hardware</a:t>
            </a:r>
            <a:endParaRPr lang="en-US">
              <a:solidFill>
                <a:srgbClr val="0B3D91"/>
              </a:solidFill>
            </a:endParaRPr>
          </a:p>
        </p:txBody>
      </p:sp>
      <p:sp>
        <p:nvSpPr>
          <p:cNvPr id="10" name="Content Placeholder 9">
            <a:extLst>
              <a:ext uri="{FF2B5EF4-FFF2-40B4-BE49-F238E27FC236}">
                <a16:creationId xmlns:a16="http://schemas.microsoft.com/office/drawing/2014/main" id="{02BBE3CE-990C-9242-AA54-9A171AD8BD65}"/>
              </a:ext>
            </a:extLst>
          </p:cNvPr>
          <p:cNvSpPr>
            <a:spLocks noGrp="1"/>
          </p:cNvSpPr>
          <p:nvPr>
            <p:ph idx="1"/>
          </p:nvPr>
        </p:nvSpPr>
        <p:spPr>
          <a:xfrm>
            <a:off x="916855" y="1936206"/>
            <a:ext cx="5516880" cy="4016620"/>
          </a:xfrm>
        </p:spPr>
        <p:txBody>
          <a:bodyPr/>
          <a:lstStyle/>
          <a:p>
            <a:pPr>
              <a:lnSpc>
                <a:spcPct val="125000"/>
              </a:lnSpc>
              <a:buBlip>
                <a:blip r:embed="rId3"/>
              </a:buBlip>
            </a:pPr>
            <a:r>
              <a:rPr lang="en-US" sz="2400">
                <a:latin typeface="Arial"/>
                <a:cs typeface="Arial"/>
              </a:rPr>
              <a:t> MPU-6050 IMU</a:t>
            </a:r>
          </a:p>
          <a:p>
            <a:pPr lvl="1">
              <a:lnSpc>
                <a:spcPct val="125000"/>
              </a:lnSpc>
              <a:buBlip>
                <a:blip r:embed="rId3"/>
              </a:buBlip>
            </a:pPr>
            <a:r>
              <a:rPr lang="en-US">
                <a:latin typeface="Arial"/>
                <a:cs typeface="Arial"/>
              </a:rPr>
              <a:t> </a:t>
            </a:r>
            <a:r>
              <a:rPr lang="en-US" sz="2000">
                <a:latin typeface="Arial"/>
                <a:cs typeface="Arial"/>
              </a:rPr>
              <a:t>Requires 5V input</a:t>
            </a:r>
          </a:p>
          <a:p>
            <a:pPr lvl="1">
              <a:lnSpc>
                <a:spcPct val="125000"/>
              </a:lnSpc>
              <a:buBlip>
                <a:blip r:embed="rId3"/>
              </a:buBlip>
            </a:pPr>
            <a:r>
              <a:rPr lang="en-US">
                <a:latin typeface="Arial"/>
                <a:cs typeface="Arial"/>
              </a:rPr>
              <a:t> </a:t>
            </a:r>
            <a:r>
              <a:rPr lang="en-US" sz="2000">
                <a:latin typeface="Arial"/>
                <a:cs typeface="Arial"/>
              </a:rPr>
              <a:t>Communicates via I2C</a:t>
            </a:r>
          </a:p>
          <a:p>
            <a:pPr lvl="1">
              <a:lnSpc>
                <a:spcPct val="125000"/>
              </a:lnSpc>
              <a:buBlip>
                <a:blip r:embed="rId3"/>
              </a:buBlip>
            </a:pPr>
            <a:r>
              <a:rPr lang="en-US" sz="2000">
                <a:latin typeface="Arial"/>
                <a:cs typeface="Arial"/>
              </a:rPr>
              <a:t> Predefined orientation</a:t>
            </a:r>
            <a:endParaRPr lang="en-US">
              <a:latin typeface="Arial"/>
              <a:cs typeface="Arial"/>
            </a:endParaRPr>
          </a:p>
          <a:p>
            <a:pPr lvl="1">
              <a:lnSpc>
                <a:spcPct val="125000"/>
              </a:lnSpc>
              <a:buBlip>
                <a:blip r:embed="rId3"/>
              </a:buBlip>
            </a:pPr>
            <a:r>
              <a:rPr lang="en-US" sz="2000">
                <a:latin typeface="Arial"/>
                <a:cs typeface="Arial"/>
              </a:rPr>
              <a:t> Multiple output formats allows for different logic. </a:t>
            </a:r>
            <a:endParaRPr lang="en-US">
              <a:latin typeface="Arial"/>
              <a:cs typeface="Arial"/>
            </a:endParaRPr>
          </a:p>
          <a:p>
            <a:pPr marL="457200" lvl="1" indent="0">
              <a:lnSpc>
                <a:spcPct val="125000"/>
              </a:lnSpc>
              <a:buNone/>
            </a:pPr>
            <a:endParaRPr lang="en-US">
              <a:latin typeface="Arial"/>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22</a:t>
            </a:r>
          </a:p>
          <a:p>
            <a:endParaRPr lang="en-US"/>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Parker Stensrud</a:t>
            </a:r>
            <a:endParaRPr lang="en-US"/>
          </a:p>
        </p:txBody>
      </p:sp>
      <p:sp>
        <p:nvSpPr>
          <p:cNvPr id="14" name="Rectangle 13">
            <a:hlinkClick r:id="rId4"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5" name="Graphic 24" descr="Clipboard Checked">
            <a:extLst>
              <a:ext uri="{FF2B5EF4-FFF2-40B4-BE49-F238E27FC236}">
                <a16:creationId xmlns:a16="http://schemas.microsoft.com/office/drawing/2014/main" id="{F988D751-EEE5-4E37-9B51-D617FE3E59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528" y="230137"/>
            <a:ext cx="1828800" cy="1828800"/>
          </a:xfrm>
          <a:prstGeom prst="rect">
            <a:avLst/>
          </a:prstGeom>
        </p:spPr>
      </p:pic>
      <p:pic>
        <p:nvPicPr>
          <p:cNvPr id="26" name="Content Placeholder 2" descr="Users">
            <a:extLst>
              <a:ext uri="{FF2B5EF4-FFF2-40B4-BE49-F238E27FC236}">
                <a16:creationId xmlns:a16="http://schemas.microsoft.com/office/drawing/2014/main" id="{70559A85-EB4E-46E6-A5BE-8810C8B890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28" name="Graphic 27" descr="Future">
            <a:extLst>
              <a:ext uri="{FF2B5EF4-FFF2-40B4-BE49-F238E27FC236}">
                <a16:creationId xmlns:a16="http://schemas.microsoft.com/office/drawing/2014/main" id="{0F027879-00E4-4956-B7A0-436BA932B0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30" name="Graphic 29" descr="Question Mark">
            <a:extLst>
              <a:ext uri="{FF2B5EF4-FFF2-40B4-BE49-F238E27FC236}">
                <a16:creationId xmlns:a16="http://schemas.microsoft.com/office/drawing/2014/main" id="{AC55D1B5-99FE-466B-8AC9-9C39C24BB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32" name="Graphic 31" descr="Lightbulb and gear">
            <a:extLst>
              <a:ext uri="{FF2B5EF4-FFF2-40B4-BE49-F238E27FC236}">
                <a16:creationId xmlns:a16="http://schemas.microsoft.com/office/drawing/2014/main" id="{58535C7F-1956-418C-BBFF-4EA439474C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36" name="Graphic 35" descr="Rocket">
            <a:extLst>
              <a:ext uri="{FF2B5EF4-FFF2-40B4-BE49-F238E27FC236}">
                <a16:creationId xmlns:a16="http://schemas.microsoft.com/office/drawing/2014/main" id="{B38D36F8-282D-4C98-A565-B709FBE1257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7" name="Graphic 36" descr="Books">
            <a:extLst>
              <a:ext uri="{FF2B5EF4-FFF2-40B4-BE49-F238E27FC236}">
                <a16:creationId xmlns:a16="http://schemas.microsoft.com/office/drawing/2014/main" id="{7EA529D9-25EC-4BE7-B755-59EAA9EBC5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pic>
        <p:nvPicPr>
          <p:cNvPr id="38" name="Graphic 37" descr="Clipboard Checked">
            <a:extLst>
              <a:ext uri="{FF2B5EF4-FFF2-40B4-BE49-F238E27FC236}">
                <a16:creationId xmlns:a16="http://schemas.microsoft.com/office/drawing/2014/main" id="{05BA63CA-3EA6-4D8A-A6A2-05E202717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3061669"/>
            <a:ext cx="764521" cy="709268"/>
          </a:xfrm>
          <a:prstGeom prst="rect">
            <a:avLst/>
          </a:prstGeom>
        </p:spPr>
      </p:pic>
      <p:sp>
        <p:nvSpPr>
          <p:cNvPr id="39" name="Rectangle 38">
            <a:hlinkClick r:id="rId21" action="ppaction://hlinksldjump"/>
            <a:extLst>
              <a:ext uri="{FF2B5EF4-FFF2-40B4-BE49-F238E27FC236}">
                <a16:creationId xmlns:a16="http://schemas.microsoft.com/office/drawing/2014/main" id="{FDAA4D85-AF7B-480F-84E0-9ED08F203382}"/>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22" action="ppaction://hlinksldjump"/>
            <a:extLst>
              <a:ext uri="{FF2B5EF4-FFF2-40B4-BE49-F238E27FC236}">
                <a16:creationId xmlns:a16="http://schemas.microsoft.com/office/drawing/2014/main" id="{68FF43B5-DE75-4CED-B07E-40C96C503F22}"/>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3" action="ppaction://hlinksldjump"/>
            <a:extLst>
              <a:ext uri="{FF2B5EF4-FFF2-40B4-BE49-F238E27FC236}">
                <a16:creationId xmlns:a16="http://schemas.microsoft.com/office/drawing/2014/main" id="{548B92E7-8A97-44A2-BFDD-D8ECC6FC7CBD}"/>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4" action="ppaction://hlinksldjump"/>
            <a:extLst>
              <a:ext uri="{FF2B5EF4-FFF2-40B4-BE49-F238E27FC236}">
                <a16:creationId xmlns:a16="http://schemas.microsoft.com/office/drawing/2014/main" id="{223D17D2-57A1-478E-9169-93C5C638A3D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4" action="ppaction://hlinksldjump"/>
            <a:extLst>
              <a:ext uri="{FF2B5EF4-FFF2-40B4-BE49-F238E27FC236}">
                <a16:creationId xmlns:a16="http://schemas.microsoft.com/office/drawing/2014/main" id="{96CEDB26-B09F-48EC-95F8-90175C77869D}"/>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5" action="ppaction://hlinksldjump"/>
            <a:extLst>
              <a:ext uri="{FF2B5EF4-FFF2-40B4-BE49-F238E27FC236}">
                <a16:creationId xmlns:a16="http://schemas.microsoft.com/office/drawing/2014/main" id="{CAEE88BB-810D-45BC-9973-439E31774199}"/>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hlinkClick r:id="rId26" action="ppaction://hlinksldjump"/>
            <a:extLst>
              <a:ext uri="{FF2B5EF4-FFF2-40B4-BE49-F238E27FC236}">
                <a16:creationId xmlns:a16="http://schemas.microsoft.com/office/drawing/2014/main" id="{0F87168E-0ECB-4DB5-8C58-07FD0A99BB07}"/>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2" name="Picture 11" descr="A picture containing text, electronics&#10;&#10;Description automatically generated">
            <a:extLst>
              <a:ext uri="{FF2B5EF4-FFF2-40B4-BE49-F238E27FC236}">
                <a16:creationId xmlns:a16="http://schemas.microsoft.com/office/drawing/2014/main" id="{2C182557-E659-854C-94AE-EA639975A8DA}"/>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9907" b="91589" l="10000" r="90000">
                        <a14:foregroundMark x1="26625" y1="22056" x2="26625" y2="22056"/>
                        <a14:foregroundMark x1="15500" y1="22430" x2="15500" y2="22430"/>
                        <a14:foregroundMark x1="71500" y1="87850" x2="71500" y2="87850"/>
                        <a14:foregroundMark x1="79125" y1="90654" x2="79125" y2="90654"/>
                        <a14:foregroundMark x1="83750" y1="88224" x2="83750" y2="88224"/>
                        <a14:foregroundMark x1="76625" y1="19065" x2="76625" y2="19065"/>
                        <a14:foregroundMark x1="80875" y1="18318" x2="80875" y2="18318"/>
                        <a14:foregroundMark x1="81875" y1="18131" x2="81875" y2="18131"/>
                        <a14:foregroundMark x1="82375" y1="19439" x2="82375" y2="19439"/>
                        <a14:foregroundMark x1="83875" y1="20187" x2="83875" y2="20187"/>
                        <a14:foregroundMark x1="84625" y1="22430" x2="84625" y2="22430"/>
                        <a14:foregroundMark x1="85375" y1="24486" x2="85375" y2="24486"/>
                        <a14:foregroundMark x1="84625" y1="20374" x2="84625" y2="20374"/>
                        <a14:foregroundMark x1="84000" y1="19626" x2="84000" y2="19626"/>
                        <a14:foregroundMark x1="84625" y1="20561" x2="84250" y2="20187"/>
                        <a14:foregroundMark x1="79375" y1="17757" x2="77375" y2="17757"/>
                        <a14:foregroundMark x1="75750" y1="17570" x2="75750" y2="17570"/>
                        <a14:foregroundMark x1="76875" y1="17383" x2="29250" y2="17944"/>
                        <a14:foregroundMark x1="23625" y1="17944" x2="16250" y2="21682"/>
                        <a14:foregroundMark x1="19875" y1="19065" x2="19875" y2="19065"/>
                        <a14:foregroundMark x1="20875" y1="18318" x2="20875" y2="18318"/>
                        <a14:foregroundMark x1="22000" y1="17196" x2="22000" y2="17196"/>
                        <a14:foregroundMark x1="27250" y1="87850" x2="27250" y2="87850"/>
                        <a14:foregroundMark x1="16250" y1="85234" x2="16250" y2="85234"/>
                        <a14:foregroundMark x1="19500" y1="88972" x2="19500" y2="88972"/>
                        <a14:foregroundMark x1="22375" y1="91215" x2="22375" y2="91215"/>
                        <a14:foregroundMark x1="20125" y1="90654" x2="20125" y2="90654"/>
                        <a14:foregroundMark x1="18000" y1="90093" x2="18000" y2="90093"/>
                        <a14:foregroundMark x1="16625" y1="87290" x2="16625" y2="87290"/>
                        <a14:foregroundMark x1="63750" y1="91589" x2="63750" y2="91589"/>
                        <a14:backgroundMark x1="52000" y1="16449" x2="52000" y2="16449"/>
                        <a14:backgroundMark x1="48125" y1="16449" x2="48125" y2="16449"/>
                        <a14:backgroundMark x1="35750" y1="16449" x2="35750" y2="16449"/>
                        <a14:backgroundMark x1="74500" y1="15888" x2="74500" y2="15888"/>
                        <a14:backgroundMark x1="67875" y1="16449" x2="67875" y2="16449"/>
                        <a14:backgroundMark x1="72375" y1="16449" x2="72375" y2="16449"/>
                        <a14:backgroundMark x1="66125" y1="16449" x2="66125" y2="16449"/>
                        <a14:backgroundMark x1="58000" y1="16449" x2="58000" y2="16449"/>
                        <a14:backgroundMark x1="46250" y1="16449" x2="46250" y2="16449"/>
                      </a14:backgroundRemoval>
                    </a14:imgEffect>
                  </a14:imgLayer>
                </a14:imgProps>
              </a:ext>
              <a:ext uri="{28A0092B-C50C-407E-A947-70E740481C1C}">
                <a14:useLocalDpi xmlns:a14="http://schemas.microsoft.com/office/drawing/2010/main" val="0"/>
              </a:ext>
            </a:extLst>
          </a:blip>
          <a:stretch>
            <a:fillRect/>
          </a:stretch>
        </p:blipFill>
        <p:spPr>
          <a:xfrm>
            <a:off x="7166511" y="1936206"/>
            <a:ext cx="3535680" cy="2357120"/>
          </a:xfrm>
          <a:prstGeom prst="rect">
            <a:avLst/>
          </a:prstGeom>
        </p:spPr>
      </p:pic>
      <p:sp>
        <p:nvSpPr>
          <p:cNvPr id="3" name="Oval 2">
            <a:extLst>
              <a:ext uri="{FF2B5EF4-FFF2-40B4-BE49-F238E27FC236}">
                <a16:creationId xmlns:a16="http://schemas.microsoft.com/office/drawing/2014/main" id="{529474DA-A1F6-4537-9815-C6DA7FB62904}"/>
              </a:ext>
            </a:extLst>
          </p:cNvPr>
          <p:cNvSpPr/>
          <p:nvPr/>
        </p:nvSpPr>
        <p:spPr>
          <a:xfrm>
            <a:off x="8412480" y="2499360"/>
            <a:ext cx="1198880" cy="6154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8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6120" y="101290"/>
            <a:ext cx="10515600" cy="1325563"/>
          </a:xfrm>
        </p:spPr>
        <p:txBody>
          <a:bodyPr/>
          <a:lstStyle/>
          <a:p>
            <a:pPr algn="ctr"/>
            <a:r>
              <a:rPr lang="en-US">
                <a:solidFill>
                  <a:srgbClr val="0B3D91"/>
                </a:solidFill>
                <a:latin typeface="Arial"/>
                <a:cs typeface="Arial"/>
              </a:rPr>
              <a:t>Wiring Schematic</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23</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Parker Stensrud</a:t>
            </a:r>
            <a:endParaRPr lang="en-US"/>
          </a:p>
        </p:txBody>
      </p:sp>
      <p:pic>
        <p:nvPicPr>
          <p:cNvPr id="25" name="Graphic 24" descr="Clipboard Checked">
            <a:extLst>
              <a:ext uri="{FF2B5EF4-FFF2-40B4-BE49-F238E27FC236}">
                <a16:creationId xmlns:a16="http://schemas.microsoft.com/office/drawing/2014/main" id="{F988D751-EEE5-4E37-9B51-D617FE3E59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528" y="230137"/>
            <a:ext cx="1828800" cy="1828800"/>
          </a:xfrm>
          <a:prstGeom prst="rect">
            <a:avLst/>
          </a:prstGeom>
        </p:spPr>
      </p:pic>
      <p:sp>
        <p:nvSpPr>
          <p:cNvPr id="13" name="TextBox 12">
            <a:extLst>
              <a:ext uri="{FF2B5EF4-FFF2-40B4-BE49-F238E27FC236}">
                <a16:creationId xmlns:a16="http://schemas.microsoft.com/office/drawing/2014/main" id="{1F506A5B-DBA5-45B6-9174-2249884896AD}"/>
              </a:ext>
            </a:extLst>
          </p:cNvPr>
          <p:cNvSpPr txBox="1"/>
          <p:nvPr/>
        </p:nvSpPr>
        <p:spPr>
          <a:xfrm>
            <a:off x="830706" y="3724946"/>
            <a:ext cx="219695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Arduino Mega 2560</a:t>
            </a:r>
          </a:p>
        </p:txBody>
      </p:sp>
      <p:cxnSp>
        <p:nvCxnSpPr>
          <p:cNvPr id="30" name="Straight Arrow Connector 29">
            <a:extLst>
              <a:ext uri="{FF2B5EF4-FFF2-40B4-BE49-F238E27FC236}">
                <a16:creationId xmlns:a16="http://schemas.microsoft.com/office/drawing/2014/main" id="{EF340304-7663-4B49-976E-AA80825BB231}"/>
              </a:ext>
            </a:extLst>
          </p:cNvPr>
          <p:cNvCxnSpPr>
            <a:cxnSpLocks/>
            <a:endCxn id="7" idx="2"/>
          </p:cNvCxnSpPr>
          <p:nvPr/>
        </p:nvCxnSpPr>
        <p:spPr>
          <a:xfrm flipH="1">
            <a:off x="9487085" y="3416303"/>
            <a:ext cx="1947882"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6FB219B-3956-4DDA-B7C1-22540F7D05BF}"/>
              </a:ext>
            </a:extLst>
          </p:cNvPr>
          <p:cNvSpPr txBox="1"/>
          <p:nvPr/>
        </p:nvSpPr>
        <p:spPr>
          <a:xfrm>
            <a:off x="9348639" y="2780397"/>
            <a:ext cx="2204880" cy="646331"/>
          </a:xfrm>
          <a:prstGeom prst="rect">
            <a:avLst/>
          </a:prstGeom>
          <a:noFill/>
        </p:spPr>
        <p:txBody>
          <a:bodyPr wrap="square" rtlCol="0">
            <a:spAutoFit/>
          </a:bodyPr>
          <a:lstStyle/>
          <a:p>
            <a:pPr algn="ctr"/>
            <a:r>
              <a:rPr lang="en-US">
                <a:latin typeface="Arial"/>
                <a:cs typeface="Arial"/>
              </a:rPr>
              <a:t>Linear Actuator with Optical Encoder</a:t>
            </a:r>
            <a:endParaRPr lang="en-US"/>
          </a:p>
        </p:txBody>
      </p:sp>
      <p:cxnSp>
        <p:nvCxnSpPr>
          <p:cNvPr id="34" name="Straight Arrow Connector 33">
            <a:extLst>
              <a:ext uri="{FF2B5EF4-FFF2-40B4-BE49-F238E27FC236}">
                <a16:creationId xmlns:a16="http://schemas.microsoft.com/office/drawing/2014/main" id="{ED886EEC-91FB-4C99-9310-F03675EB3802}"/>
              </a:ext>
            </a:extLst>
          </p:cNvPr>
          <p:cNvCxnSpPr>
            <a:cxnSpLocks/>
          </p:cNvCxnSpPr>
          <p:nvPr/>
        </p:nvCxnSpPr>
        <p:spPr>
          <a:xfrm>
            <a:off x="764528" y="2671665"/>
            <a:ext cx="1841563" cy="437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D37B1A8-911E-4101-A213-B754B1A54A02}"/>
              </a:ext>
            </a:extLst>
          </p:cNvPr>
          <p:cNvSpPr txBox="1"/>
          <p:nvPr/>
        </p:nvSpPr>
        <p:spPr>
          <a:xfrm>
            <a:off x="681563" y="2364455"/>
            <a:ext cx="1906132" cy="369332"/>
          </a:xfrm>
          <a:prstGeom prst="rect">
            <a:avLst/>
          </a:prstGeom>
          <a:noFill/>
        </p:spPr>
        <p:txBody>
          <a:bodyPr wrap="square" rtlCol="0">
            <a:spAutoFit/>
          </a:bodyPr>
          <a:lstStyle/>
          <a:p>
            <a:r>
              <a:rPr lang="en-US">
                <a:latin typeface="Arial"/>
                <a:cs typeface="Arial"/>
              </a:rPr>
              <a:t>MPU-6050 IMU</a:t>
            </a:r>
            <a:endParaRPr lang="en-US"/>
          </a:p>
        </p:txBody>
      </p:sp>
      <p:sp>
        <p:nvSpPr>
          <p:cNvPr id="38" name="TextBox 37">
            <a:extLst>
              <a:ext uri="{FF2B5EF4-FFF2-40B4-BE49-F238E27FC236}">
                <a16:creationId xmlns:a16="http://schemas.microsoft.com/office/drawing/2014/main" id="{F9022BD4-F8C1-499F-AA36-68FBAF4FBA51}"/>
              </a:ext>
            </a:extLst>
          </p:cNvPr>
          <p:cNvSpPr txBox="1"/>
          <p:nvPr/>
        </p:nvSpPr>
        <p:spPr>
          <a:xfrm>
            <a:off x="8703834" y="4558765"/>
            <a:ext cx="2633032" cy="369332"/>
          </a:xfrm>
          <a:prstGeom prst="rect">
            <a:avLst/>
          </a:prstGeom>
          <a:noFill/>
        </p:spPr>
        <p:txBody>
          <a:bodyPr wrap="square" rtlCol="0">
            <a:spAutoFit/>
          </a:bodyPr>
          <a:lstStyle/>
          <a:p>
            <a:r>
              <a:rPr lang="en-US">
                <a:latin typeface="Arial"/>
                <a:cs typeface="Arial"/>
              </a:rPr>
              <a:t>IBT-2 43A Motor Driver</a:t>
            </a:r>
            <a:endParaRPr lang="en-US"/>
          </a:p>
        </p:txBody>
      </p:sp>
      <p:sp>
        <p:nvSpPr>
          <p:cNvPr id="20" name="TextBox 19">
            <a:extLst>
              <a:ext uri="{FF2B5EF4-FFF2-40B4-BE49-F238E27FC236}">
                <a16:creationId xmlns:a16="http://schemas.microsoft.com/office/drawing/2014/main" id="{68117541-2E35-054A-B260-2D415A74236A}"/>
              </a:ext>
            </a:extLst>
          </p:cNvPr>
          <p:cNvSpPr txBox="1"/>
          <p:nvPr/>
        </p:nvSpPr>
        <p:spPr>
          <a:xfrm>
            <a:off x="7942314" y="1043624"/>
            <a:ext cx="2824976"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12V 37.5A Power Supply</a:t>
            </a:r>
          </a:p>
        </p:txBody>
      </p:sp>
      <p:pic>
        <p:nvPicPr>
          <p:cNvPr id="7" name="Graphic 6">
            <a:extLst>
              <a:ext uri="{FF2B5EF4-FFF2-40B4-BE49-F238E27FC236}">
                <a16:creationId xmlns:a16="http://schemas.microsoft.com/office/drawing/2014/main" id="{96F22207-0E26-AD46-8226-68F2495294C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480" r="12141"/>
          <a:stretch/>
        </p:blipFill>
        <p:spPr>
          <a:xfrm rot="16200000">
            <a:off x="3835384" y="102327"/>
            <a:ext cx="4675448" cy="6627953"/>
          </a:xfrm>
          <a:prstGeom prst="rect">
            <a:avLst/>
          </a:prstGeom>
        </p:spPr>
      </p:pic>
      <p:cxnSp>
        <p:nvCxnSpPr>
          <p:cNvPr id="39" name="Straight Arrow Connector 38">
            <a:extLst>
              <a:ext uri="{FF2B5EF4-FFF2-40B4-BE49-F238E27FC236}">
                <a16:creationId xmlns:a16="http://schemas.microsoft.com/office/drawing/2014/main" id="{E437CE36-D9A2-6540-A7A2-D2298B08637D}"/>
              </a:ext>
            </a:extLst>
          </p:cNvPr>
          <p:cNvCxnSpPr>
            <a:cxnSpLocks/>
          </p:cNvCxnSpPr>
          <p:nvPr/>
        </p:nvCxnSpPr>
        <p:spPr>
          <a:xfrm flipH="1">
            <a:off x="6403904" y="1419905"/>
            <a:ext cx="4184146" cy="537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BDC3C47-1ED5-40AA-81FB-90186F2C7FA6}"/>
              </a:ext>
            </a:extLst>
          </p:cNvPr>
          <p:cNvCxnSpPr>
            <a:cxnSpLocks/>
          </p:cNvCxnSpPr>
          <p:nvPr/>
        </p:nvCxnSpPr>
        <p:spPr>
          <a:xfrm>
            <a:off x="848299" y="4062755"/>
            <a:ext cx="391098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0A5AA02-0AE3-4D98-878F-992C9CA0F5D4}"/>
              </a:ext>
            </a:extLst>
          </p:cNvPr>
          <p:cNvCxnSpPr>
            <a:cxnSpLocks/>
          </p:cNvCxnSpPr>
          <p:nvPr/>
        </p:nvCxnSpPr>
        <p:spPr>
          <a:xfrm flipH="1" flipV="1">
            <a:off x="7392318" y="3724946"/>
            <a:ext cx="1311517" cy="101848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Content Placeholder 2" descr="Users">
            <a:extLst>
              <a:ext uri="{FF2B5EF4-FFF2-40B4-BE49-F238E27FC236}">
                <a16:creationId xmlns:a16="http://schemas.microsoft.com/office/drawing/2014/main" id="{1E420F27-99C2-4E1C-8EB3-0C1860CA01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27" name="Graphic 26" descr="Future">
            <a:extLst>
              <a:ext uri="{FF2B5EF4-FFF2-40B4-BE49-F238E27FC236}">
                <a16:creationId xmlns:a16="http://schemas.microsoft.com/office/drawing/2014/main" id="{13DA3105-374E-480D-8A69-5E5E06552D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29" name="Graphic 28" descr="Question Mark">
            <a:extLst>
              <a:ext uri="{FF2B5EF4-FFF2-40B4-BE49-F238E27FC236}">
                <a16:creationId xmlns:a16="http://schemas.microsoft.com/office/drawing/2014/main" id="{D265D093-1E30-4C44-BC8A-DBC045D714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31" name="Graphic 30" descr="Lightbulb and gear">
            <a:extLst>
              <a:ext uri="{FF2B5EF4-FFF2-40B4-BE49-F238E27FC236}">
                <a16:creationId xmlns:a16="http://schemas.microsoft.com/office/drawing/2014/main" id="{68334EB3-2144-4ADE-AF65-5A49823C31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33" name="Graphic 32" descr="Rocket">
            <a:extLst>
              <a:ext uri="{FF2B5EF4-FFF2-40B4-BE49-F238E27FC236}">
                <a16:creationId xmlns:a16="http://schemas.microsoft.com/office/drawing/2014/main" id="{986840C7-E055-42B2-85AF-419BCEFA398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5" name="Graphic 34" descr="Books">
            <a:extLst>
              <a:ext uri="{FF2B5EF4-FFF2-40B4-BE49-F238E27FC236}">
                <a16:creationId xmlns:a16="http://schemas.microsoft.com/office/drawing/2014/main" id="{AD89B7C4-6568-4016-92EA-2A6FEADE113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pic>
        <p:nvPicPr>
          <p:cNvPr id="40" name="Graphic 39" descr="Clipboard Checked">
            <a:extLst>
              <a:ext uri="{FF2B5EF4-FFF2-40B4-BE49-F238E27FC236}">
                <a16:creationId xmlns:a16="http://schemas.microsoft.com/office/drawing/2014/main" id="{1539ACE0-FBAD-4FB9-B0E3-124B0AC8518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3061669"/>
            <a:ext cx="764521" cy="709268"/>
          </a:xfrm>
          <a:prstGeom prst="rect">
            <a:avLst/>
          </a:prstGeom>
        </p:spPr>
      </p:pic>
      <p:sp>
        <p:nvSpPr>
          <p:cNvPr id="45" name="Rectangle 44">
            <a:hlinkClick r:id="rId21" action="ppaction://hlinksldjump"/>
            <a:extLst>
              <a:ext uri="{FF2B5EF4-FFF2-40B4-BE49-F238E27FC236}">
                <a16:creationId xmlns:a16="http://schemas.microsoft.com/office/drawing/2014/main" id="{166C1A08-73F7-4435-AC6D-0DD1512E1545}"/>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hlinkClick r:id="rId22" action="ppaction://hlinksldjump"/>
            <a:extLst>
              <a:ext uri="{FF2B5EF4-FFF2-40B4-BE49-F238E27FC236}">
                <a16:creationId xmlns:a16="http://schemas.microsoft.com/office/drawing/2014/main" id="{A0D97B10-9A69-4A08-AC1A-F1D75C56E75D}"/>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3" action="ppaction://hlinksldjump"/>
            <a:extLst>
              <a:ext uri="{FF2B5EF4-FFF2-40B4-BE49-F238E27FC236}">
                <a16:creationId xmlns:a16="http://schemas.microsoft.com/office/drawing/2014/main" id="{A6C9DA7D-BBA3-4457-8114-65869315B55E}"/>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4" action="ppaction://hlinksldjump"/>
            <a:extLst>
              <a:ext uri="{FF2B5EF4-FFF2-40B4-BE49-F238E27FC236}">
                <a16:creationId xmlns:a16="http://schemas.microsoft.com/office/drawing/2014/main" id="{9BDE7B19-67E9-441F-BF78-0FA4BD01DBA4}"/>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hlinkClick r:id="rId25" action="ppaction://hlinksldjump"/>
            <a:extLst>
              <a:ext uri="{FF2B5EF4-FFF2-40B4-BE49-F238E27FC236}">
                <a16:creationId xmlns:a16="http://schemas.microsoft.com/office/drawing/2014/main" id="{5BA8EADF-9479-4137-8CEE-294EAC0414C6}"/>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hlinkClick r:id="rId26" action="ppaction://hlinksldjump"/>
            <a:extLst>
              <a:ext uri="{FF2B5EF4-FFF2-40B4-BE49-F238E27FC236}">
                <a16:creationId xmlns:a16="http://schemas.microsoft.com/office/drawing/2014/main" id="{EDA5D9F3-4E78-4CBB-8ED8-770EA8F51D4A}"/>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hlinkClick r:id="rId27" action="ppaction://hlinksldjump"/>
            <a:extLst>
              <a:ext uri="{FF2B5EF4-FFF2-40B4-BE49-F238E27FC236}">
                <a16:creationId xmlns:a16="http://schemas.microsoft.com/office/drawing/2014/main" id="{4E1762DC-EEFB-46BC-A73E-13AC401341A3}"/>
              </a:ext>
            </a:extLst>
          </p:cNvPr>
          <p:cNvSpPr/>
          <p:nvPr/>
        </p:nvSpPr>
        <p:spPr>
          <a:xfrm>
            <a:off x="11489651" y="304680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Rectangle 54">
            <a:hlinkClick r:id="rId21" action="ppaction://hlinksldjump"/>
            <a:extLst>
              <a:ext uri="{FF2B5EF4-FFF2-40B4-BE49-F238E27FC236}">
                <a16:creationId xmlns:a16="http://schemas.microsoft.com/office/drawing/2014/main" id="{6CC49DD6-A6CE-45D3-BB3C-9632BF960623}"/>
              </a:ext>
            </a:extLst>
          </p:cNvPr>
          <p:cNvSpPr/>
          <p:nvPr/>
        </p:nvSpPr>
        <p:spPr>
          <a:xfrm>
            <a:off x="11580015" y="2611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6" name="Rectangle 55">
            <a:hlinkClick r:id="rId22" action="ppaction://hlinksldjump"/>
            <a:extLst>
              <a:ext uri="{FF2B5EF4-FFF2-40B4-BE49-F238E27FC236}">
                <a16:creationId xmlns:a16="http://schemas.microsoft.com/office/drawing/2014/main" id="{65671EDB-D600-4D65-A081-7253963E7718}"/>
              </a:ext>
            </a:extLst>
          </p:cNvPr>
          <p:cNvSpPr/>
          <p:nvPr/>
        </p:nvSpPr>
        <p:spPr>
          <a:xfrm>
            <a:off x="11581635" y="9263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7" name="Rectangle 56">
            <a:hlinkClick r:id="rId23" action="ppaction://hlinksldjump"/>
            <a:extLst>
              <a:ext uri="{FF2B5EF4-FFF2-40B4-BE49-F238E27FC236}">
                <a16:creationId xmlns:a16="http://schemas.microsoft.com/office/drawing/2014/main" id="{B3D468DD-5077-4E39-8CB0-15B8A7EFB489}"/>
              </a:ext>
            </a:extLst>
          </p:cNvPr>
          <p:cNvSpPr/>
          <p:nvPr/>
        </p:nvSpPr>
        <p:spPr>
          <a:xfrm>
            <a:off x="11688240" y="39691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8" name="Rectangle 57">
            <a:hlinkClick r:id="rId24" action="ppaction://hlinksldjump"/>
            <a:extLst>
              <a:ext uri="{FF2B5EF4-FFF2-40B4-BE49-F238E27FC236}">
                <a16:creationId xmlns:a16="http://schemas.microsoft.com/office/drawing/2014/main" id="{0A4154BB-01A3-4A86-BC16-64976EB2D92A}"/>
              </a:ext>
            </a:extLst>
          </p:cNvPr>
          <p:cNvSpPr/>
          <p:nvPr/>
        </p:nvSpPr>
        <p:spPr>
          <a:xfrm>
            <a:off x="11701041" y="47286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9" name="Rectangle 58">
            <a:hlinkClick r:id="rId25" action="ppaction://hlinksldjump"/>
            <a:extLst>
              <a:ext uri="{FF2B5EF4-FFF2-40B4-BE49-F238E27FC236}">
                <a16:creationId xmlns:a16="http://schemas.microsoft.com/office/drawing/2014/main" id="{C6E799CF-D122-4CD7-94CC-482B9312001C}"/>
              </a:ext>
            </a:extLst>
          </p:cNvPr>
          <p:cNvSpPr/>
          <p:nvPr/>
        </p:nvSpPr>
        <p:spPr>
          <a:xfrm>
            <a:off x="11601270" y="160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0" name="Rectangle 59">
            <a:hlinkClick r:id="rId26" action="ppaction://hlinksldjump"/>
            <a:extLst>
              <a:ext uri="{FF2B5EF4-FFF2-40B4-BE49-F238E27FC236}">
                <a16:creationId xmlns:a16="http://schemas.microsoft.com/office/drawing/2014/main" id="{14402BB0-319F-42EA-8A03-509B078E2108}"/>
              </a:ext>
            </a:extLst>
          </p:cNvPr>
          <p:cNvSpPr/>
          <p:nvPr/>
        </p:nvSpPr>
        <p:spPr>
          <a:xfrm>
            <a:off x="11653757" y="23516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1" name="Rectangle 60">
            <a:hlinkClick r:id="rId28" action="ppaction://hlinksldjump"/>
            <a:extLst>
              <a:ext uri="{FF2B5EF4-FFF2-40B4-BE49-F238E27FC236}">
                <a16:creationId xmlns:a16="http://schemas.microsoft.com/office/drawing/2014/main" id="{7139E23F-802F-4D31-B4FD-DCC364418089}"/>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1929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a:xfrm>
            <a:off x="1660057" y="2562847"/>
            <a:ext cx="8871885" cy="1313714"/>
          </a:xfrm>
        </p:spPr>
        <p:txBody>
          <a:bodyPr/>
          <a:lstStyle/>
          <a:p>
            <a:pPr algn="ctr"/>
            <a:r>
              <a:rPr lang="en-US">
                <a:solidFill>
                  <a:srgbClr val="0B3D91"/>
                </a:solidFill>
                <a:latin typeface="Arial"/>
                <a:cs typeface="Arial"/>
              </a:rPr>
              <a:t>Testing</a:t>
            </a:r>
            <a:endParaRPr lang="en-US">
              <a:solidFill>
                <a:srgbClr val="0B3D91"/>
              </a:solidFill>
            </a:endParaRP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4"/>
          </p:nvPr>
        </p:nvSpPr>
        <p:spPr/>
        <p:txBody>
          <a:bodyPr/>
          <a:lstStyle/>
          <a:p>
            <a:r>
              <a:rPr lang="en-US"/>
              <a:t>24</a:t>
            </a:r>
          </a:p>
          <a:p>
            <a:endParaRPr lang="en-US"/>
          </a:p>
        </p:txBody>
      </p:sp>
      <p:pic>
        <p:nvPicPr>
          <p:cNvPr id="4" name="Graphic 3" descr="Clipboard Checked">
            <a:extLst>
              <a:ext uri="{FF2B5EF4-FFF2-40B4-BE49-F238E27FC236}">
                <a16:creationId xmlns:a16="http://schemas.microsoft.com/office/drawing/2014/main" id="{1078A18F-9A3F-400A-95E2-EB8E8FB4BE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685" y="111335"/>
            <a:ext cx="2286000" cy="2286000"/>
          </a:xfrm>
          <a:prstGeom prst="rect">
            <a:avLst/>
          </a:prstGeom>
        </p:spPr>
      </p:pic>
      <p:sp>
        <p:nvSpPr>
          <p:cNvPr id="45" name="Content Placeholder 5">
            <a:extLst>
              <a:ext uri="{FF2B5EF4-FFF2-40B4-BE49-F238E27FC236}">
                <a16:creationId xmlns:a16="http://schemas.microsoft.com/office/drawing/2014/main" id="{D2E094C5-F3B3-46C4-9E59-F6647F977CD4}"/>
              </a:ext>
            </a:extLst>
          </p:cNvPr>
          <p:cNvSpPr txBox="1">
            <a:spLocks/>
          </p:cNvSpPr>
          <p:nvPr/>
        </p:nvSpPr>
        <p:spPr>
          <a:xfrm>
            <a:off x="10363200" y="5611399"/>
            <a:ext cx="1828800" cy="310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t>Dalton LeClair</a:t>
            </a:r>
          </a:p>
          <a:p>
            <a:endParaRPr lang="en-US"/>
          </a:p>
        </p:txBody>
      </p:sp>
      <p:pic>
        <p:nvPicPr>
          <p:cNvPr id="36" name="Content Placeholder 2" descr="Users">
            <a:extLst>
              <a:ext uri="{FF2B5EF4-FFF2-40B4-BE49-F238E27FC236}">
                <a16:creationId xmlns:a16="http://schemas.microsoft.com/office/drawing/2014/main" id="{D83DAE57-50BD-4A8D-B282-D3C1303DD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8" name="Graphic 37" descr="Future">
            <a:extLst>
              <a:ext uri="{FF2B5EF4-FFF2-40B4-BE49-F238E27FC236}">
                <a16:creationId xmlns:a16="http://schemas.microsoft.com/office/drawing/2014/main" id="{74B6FC03-3A5A-4CB0-8F55-294CAC7A5C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9" name="Graphic 38" descr="Question Mark">
            <a:extLst>
              <a:ext uri="{FF2B5EF4-FFF2-40B4-BE49-F238E27FC236}">
                <a16:creationId xmlns:a16="http://schemas.microsoft.com/office/drawing/2014/main" id="{2AB8BED1-9CD7-49D9-8F54-C15C679669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40" name="Graphic 39" descr="Lightbulb and gear">
            <a:extLst>
              <a:ext uri="{FF2B5EF4-FFF2-40B4-BE49-F238E27FC236}">
                <a16:creationId xmlns:a16="http://schemas.microsoft.com/office/drawing/2014/main" id="{659F23D5-8990-4206-84B3-A30E16590C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41" name="Graphic 40" descr="Clipboard Checked">
            <a:extLst>
              <a:ext uri="{FF2B5EF4-FFF2-40B4-BE49-F238E27FC236}">
                <a16:creationId xmlns:a16="http://schemas.microsoft.com/office/drawing/2014/main" id="{7DB0E13C-74B6-43C3-9054-76C7094D86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3061669"/>
            <a:ext cx="764521" cy="709268"/>
          </a:xfrm>
          <a:prstGeom prst="rect">
            <a:avLst/>
          </a:prstGeom>
        </p:spPr>
      </p:pic>
      <p:pic>
        <p:nvPicPr>
          <p:cNvPr id="42" name="Graphic 41" descr="Rocket">
            <a:extLst>
              <a:ext uri="{FF2B5EF4-FFF2-40B4-BE49-F238E27FC236}">
                <a16:creationId xmlns:a16="http://schemas.microsoft.com/office/drawing/2014/main" id="{57876554-46B9-488E-9D15-9759AA5E6DE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43" name="Graphic 42" descr="Books">
            <a:extLst>
              <a:ext uri="{FF2B5EF4-FFF2-40B4-BE49-F238E27FC236}">
                <a16:creationId xmlns:a16="http://schemas.microsoft.com/office/drawing/2014/main" id="{E1F9A6DC-D1FD-45CF-93E2-D10505C5B3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sp>
        <p:nvSpPr>
          <p:cNvPr id="46" name="Rectangle 45">
            <a:hlinkClick r:id="rId19" action="ppaction://hlinksldjump"/>
            <a:extLst>
              <a:ext uri="{FF2B5EF4-FFF2-40B4-BE49-F238E27FC236}">
                <a16:creationId xmlns:a16="http://schemas.microsoft.com/office/drawing/2014/main" id="{C08F0170-5F5B-4FCB-BB7E-0C37179AB9B7}"/>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0" action="ppaction://hlinksldjump"/>
            <a:extLst>
              <a:ext uri="{FF2B5EF4-FFF2-40B4-BE49-F238E27FC236}">
                <a16:creationId xmlns:a16="http://schemas.microsoft.com/office/drawing/2014/main" id="{BE2299F3-3857-4042-A3DB-1B025882E7CD}"/>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hlinkClick r:id="rId21" action="ppaction://hlinksldjump"/>
            <a:extLst>
              <a:ext uri="{FF2B5EF4-FFF2-40B4-BE49-F238E27FC236}">
                <a16:creationId xmlns:a16="http://schemas.microsoft.com/office/drawing/2014/main" id="{FCDEDF2B-DC2C-4B94-9133-041A76ED6BB9}"/>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22" action="ppaction://hlinksldjump"/>
            <a:extLst>
              <a:ext uri="{FF2B5EF4-FFF2-40B4-BE49-F238E27FC236}">
                <a16:creationId xmlns:a16="http://schemas.microsoft.com/office/drawing/2014/main" id="{5873E9AC-0945-434B-8447-54127B2C6A3A}"/>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3" action="ppaction://hlinksldjump"/>
            <a:extLst>
              <a:ext uri="{FF2B5EF4-FFF2-40B4-BE49-F238E27FC236}">
                <a16:creationId xmlns:a16="http://schemas.microsoft.com/office/drawing/2014/main" id="{C4263A6B-E240-4F43-92CE-027967B39040}"/>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4" action="ppaction://hlinksldjump"/>
            <a:extLst>
              <a:ext uri="{FF2B5EF4-FFF2-40B4-BE49-F238E27FC236}">
                <a16:creationId xmlns:a16="http://schemas.microsoft.com/office/drawing/2014/main" id="{EB6077BB-B204-479E-9834-C52A24B06915}"/>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5" action="ppaction://hlinksldjump"/>
            <a:extLst>
              <a:ext uri="{FF2B5EF4-FFF2-40B4-BE49-F238E27FC236}">
                <a16:creationId xmlns:a16="http://schemas.microsoft.com/office/drawing/2014/main" id="{1BF9A987-BC7A-4D91-9B91-8565A3248A00}"/>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676712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175034"/>
            <a:ext cx="10515600" cy="1325563"/>
          </a:xfrm>
        </p:spPr>
        <p:txBody>
          <a:bodyPr/>
          <a:lstStyle/>
          <a:p>
            <a:pPr algn="ctr"/>
            <a:r>
              <a:rPr lang="en-US">
                <a:solidFill>
                  <a:srgbClr val="0B3D91"/>
                </a:solidFill>
                <a:latin typeface="Arial"/>
                <a:cs typeface="Arial"/>
              </a:rPr>
              <a:t>Testing: Test Objectives</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25</a:t>
            </a:r>
          </a:p>
          <a:p>
            <a:endParaRPr lang="en-US"/>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Dalton LeClair</a:t>
            </a:r>
            <a:endParaRPr lang="en-US"/>
          </a:p>
        </p:txBody>
      </p:sp>
      <p:pic>
        <p:nvPicPr>
          <p:cNvPr id="25" name="Graphic 24" descr="Clipboard Checked">
            <a:extLst>
              <a:ext uri="{FF2B5EF4-FFF2-40B4-BE49-F238E27FC236}">
                <a16:creationId xmlns:a16="http://schemas.microsoft.com/office/drawing/2014/main" id="{316B525E-2C27-4EB9-A9AD-37F3DA4395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528" y="230137"/>
            <a:ext cx="1828800" cy="1828800"/>
          </a:xfrm>
          <a:prstGeom prst="rect">
            <a:avLst/>
          </a:prstGeom>
        </p:spPr>
      </p:pic>
      <p:pic>
        <p:nvPicPr>
          <p:cNvPr id="28" name="Content Placeholder 2" descr="Users">
            <a:extLst>
              <a:ext uri="{FF2B5EF4-FFF2-40B4-BE49-F238E27FC236}">
                <a16:creationId xmlns:a16="http://schemas.microsoft.com/office/drawing/2014/main" id="{B8657A4C-AD78-49C6-A399-E9FC721D3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3239785D-8733-4E74-9A89-AACFD99B70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DFE10A3C-A277-43B1-ADBC-1B6A44493D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4A63E1BD-D369-48E3-980B-AEDDD5E717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85C2AFC-84F6-4C00-95BF-41C204FE15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423C0A69-FCCB-4D27-A75E-95ABCAF35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29CB9BF7-FA97-4F30-8554-B7FCA1F84E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3061669"/>
            <a:ext cx="764521" cy="709268"/>
          </a:xfrm>
          <a:prstGeom prst="rect">
            <a:avLst/>
          </a:prstGeom>
        </p:spPr>
      </p:pic>
      <p:sp>
        <p:nvSpPr>
          <p:cNvPr id="40" name="Rectangle 39">
            <a:hlinkClick r:id="rId19" action="ppaction://hlinksldjump"/>
            <a:extLst>
              <a:ext uri="{FF2B5EF4-FFF2-40B4-BE49-F238E27FC236}">
                <a16:creationId xmlns:a16="http://schemas.microsoft.com/office/drawing/2014/main" id="{2A25205A-E182-4320-AD8A-FCCF67C457F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0" action="ppaction://hlinksldjump"/>
            <a:extLst>
              <a:ext uri="{FF2B5EF4-FFF2-40B4-BE49-F238E27FC236}">
                <a16:creationId xmlns:a16="http://schemas.microsoft.com/office/drawing/2014/main" id="{2B82A763-5F5C-4740-9B03-E175BBF1717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1" action="ppaction://hlinksldjump"/>
            <a:extLst>
              <a:ext uri="{FF2B5EF4-FFF2-40B4-BE49-F238E27FC236}">
                <a16:creationId xmlns:a16="http://schemas.microsoft.com/office/drawing/2014/main" id="{75DFCEB2-2F2C-4247-A648-EBC2856463C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2" action="ppaction://hlinksldjump"/>
            <a:extLst>
              <a:ext uri="{FF2B5EF4-FFF2-40B4-BE49-F238E27FC236}">
                <a16:creationId xmlns:a16="http://schemas.microsoft.com/office/drawing/2014/main" id="{AD86B4F8-10F8-4B49-BEE1-4B3F57CF513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3" action="ppaction://hlinksldjump"/>
            <a:extLst>
              <a:ext uri="{FF2B5EF4-FFF2-40B4-BE49-F238E27FC236}">
                <a16:creationId xmlns:a16="http://schemas.microsoft.com/office/drawing/2014/main" id="{9A27DF30-8091-419A-BC33-36A89BDFF5F8}"/>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4" action="ppaction://hlinksldjump"/>
            <a:extLst>
              <a:ext uri="{FF2B5EF4-FFF2-40B4-BE49-F238E27FC236}">
                <a16:creationId xmlns:a16="http://schemas.microsoft.com/office/drawing/2014/main" id="{66247F2E-4B59-424A-BF87-BAA652B7603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5" action="ppaction://hlinksldjump"/>
            <a:extLst>
              <a:ext uri="{FF2B5EF4-FFF2-40B4-BE49-F238E27FC236}">
                <a16:creationId xmlns:a16="http://schemas.microsoft.com/office/drawing/2014/main" id="{680BC0A0-3259-4EE3-83F7-989C66A2787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57" name="Group 56">
            <a:extLst>
              <a:ext uri="{FF2B5EF4-FFF2-40B4-BE49-F238E27FC236}">
                <a16:creationId xmlns:a16="http://schemas.microsoft.com/office/drawing/2014/main" id="{A5A0C0EF-DF64-408A-BB96-A5A33C5648E2}"/>
              </a:ext>
            </a:extLst>
          </p:cNvPr>
          <p:cNvGrpSpPr/>
          <p:nvPr/>
        </p:nvGrpSpPr>
        <p:grpSpPr>
          <a:xfrm>
            <a:off x="1876041" y="2395542"/>
            <a:ext cx="8111188" cy="2096026"/>
            <a:chOff x="1512853" y="2161254"/>
            <a:chExt cx="8111188" cy="2096026"/>
          </a:xfrm>
        </p:grpSpPr>
        <p:sp>
          <p:nvSpPr>
            <p:cNvPr id="47" name="Rectangle: Rounded Corners 46">
              <a:extLst>
                <a:ext uri="{FF2B5EF4-FFF2-40B4-BE49-F238E27FC236}">
                  <a16:creationId xmlns:a16="http://schemas.microsoft.com/office/drawing/2014/main" id="{205B02F1-F55F-45B3-AED6-333394B7D2F5}"/>
                </a:ext>
              </a:extLst>
            </p:cNvPr>
            <p:cNvSpPr/>
            <p:nvPr/>
          </p:nvSpPr>
          <p:spPr>
            <a:xfrm>
              <a:off x="6547150" y="3333950"/>
              <a:ext cx="3076891" cy="91179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858D407-B05C-4CA9-8945-ACFF1B712F52}"/>
                </a:ext>
              </a:extLst>
            </p:cNvPr>
            <p:cNvSpPr/>
            <p:nvPr/>
          </p:nvSpPr>
          <p:spPr>
            <a:xfrm>
              <a:off x="1512853" y="2161254"/>
              <a:ext cx="3076891" cy="2084486"/>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835B59-FEA9-4EA5-B94B-3DD927E9014F}"/>
                </a:ext>
              </a:extLst>
            </p:cNvPr>
            <p:cNvSpPr txBox="1"/>
            <p:nvPr/>
          </p:nvSpPr>
          <p:spPr>
            <a:xfrm>
              <a:off x="1727862" y="2714290"/>
              <a:ext cx="280227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System must successfully run between tests without intervention</a:t>
              </a:r>
            </a:p>
          </p:txBody>
        </p:sp>
        <p:sp>
          <p:nvSpPr>
            <p:cNvPr id="23" name="Rectangle: Rounded Corners 22">
              <a:extLst>
                <a:ext uri="{FF2B5EF4-FFF2-40B4-BE49-F238E27FC236}">
                  <a16:creationId xmlns:a16="http://schemas.microsoft.com/office/drawing/2014/main" id="{B7FCD2F7-8D58-4189-BB50-B46F032DDB1B}"/>
                </a:ext>
              </a:extLst>
            </p:cNvPr>
            <p:cNvSpPr/>
            <p:nvPr/>
          </p:nvSpPr>
          <p:spPr>
            <a:xfrm>
              <a:off x="6524347" y="2249836"/>
              <a:ext cx="3076891" cy="861176"/>
            </a:xfrm>
            <a:prstGeom prst="roundRect">
              <a:avLst/>
            </a:prstGeom>
            <a:solidFill>
              <a:srgbClr val="FF5E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AEDCFA-1FA5-49EC-BF3B-CC3F83DF2751}"/>
                </a:ext>
              </a:extLst>
            </p:cNvPr>
            <p:cNvSpPr txBox="1"/>
            <p:nvPr/>
          </p:nvSpPr>
          <p:spPr>
            <a:xfrm>
              <a:off x="6714580" y="2398591"/>
              <a:ext cx="28384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Mission failure: Actuators must be manually adjusted</a:t>
              </a:r>
            </a:p>
          </p:txBody>
        </p:sp>
        <p:sp>
          <p:nvSpPr>
            <p:cNvPr id="36" name="TextBox 35">
              <a:extLst>
                <a:ext uri="{FF2B5EF4-FFF2-40B4-BE49-F238E27FC236}">
                  <a16:creationId xmlns:a16="http://schemas.microsoft.com/office/drawing/2014/main" id="{66B768AB-A592-4787-833C-605EFFB3B7D7}"/>
                </a:ext>
              </a:extLst>
            </p:cNvPr>
            <p:cNvSpPr txBox="1"/>
            <p:nvPr/>
          </p:nvSpPr>
          <p:spPr>
            <a:xfrm>
              <a:off x="6666371" y="3333950"/>
              <a:ext cx="29348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Mission success: Actuators automatically return to starting position</a:t>
              </a:r>
            </a:p>
          </p:txBody>
        </p:sp>
        <p:cxnSp>
          <p:nvCxnSpPr>
            <p:cNvPr id="11" name="Straight Connector 10">
              <a:extLst>
                <a:ext uri="{FF2B5EF4-FFF2-40B4-BE49-F238E27FC236}">
                  <a16:creationId xmlns:a16="http://schemas.microsoft.com/office/drawing/2014/main" id="{A31C4A47-D1C3-4D78-B17D-E0F6E77692A7}"/>
                </a:ext>
              </a:extLst>
            </p:cNvPr>
            <p:cNvCxnSpPr>
              <a:cxnSpLocks/>
              <a:stCxn id="3" idx="3"/>
            </p:cNvCxnSpPr>
            <p:nvPr/>
          </p:nvCxnSpPr>
          <p:spPr>
            <a:xfrm>
              <a:off x="4589744" y="3203497"/>
              <a:ext cx="770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FEADBE9-7D1D-4C26-ADFD-8E4782110F4B}"/>
                </a:ext>
              </a:extLst>
            </p:cNvPr>
            <p:cNvCxnSpPr>
              <a:cxnSpLocks/>
            </p:cNvCxnSpPr>
            <p:nvPr/>
          </p:nvCxnSpPr>
          <p:spPr>
            <a:xfrm>
              <a:off x="5360724" y="2653692"/>
              <a:ext cx="0" cy="10972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387C18-2530-4BBF-AA96-B9A809E54FF7}"/>
                </a:ext>
              </a:extLst>
            </p:cNvPr>
            <p:cNvCxnSpPr>
              <a:cxnSpLocks/>
              <a:endCxn id="23" idx="1"/>
            </p:cNvCxnSpPr>
            <p:nvPr/>
          </p:nvCxnSpPr>
          <p:spPr>
            <a:xfrm>
              <a:off x="5331144" y="2680424"/>
              <a:ext cx="11932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07CDCAF-772D-4119-8A4A-B915C2444F2D}"/>
                </a:ext>
              </a:extLst>
            </p:cNvPr>
            <p:cNvCxnSpPr>
              <a:cxnSpLocks/>
            </p:cNvCxnSpPr>
            <p:nvPr/>
          </p:nvCxnSpPr>
          <p:spPr>
            <a:xfrm>
              <a:off x="5360724" y="3722500"/>
              <a:ext cx="11932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202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175034"/>
            <a:ext cx="10515600" cy="1325563"/>
          </a:xfrm>
        </p:spPr>
        <p:txBody>
          <a:bodyPr/>
          <a:lstStyle/>
          <a:p>
            <a:pPr algn="ctr"/>
            <a:r>
              <a:rPr lang="en-US">
                <a:solidFill>
                  <a:srgbClr val="0B3D91"/>
                </a:solidFill>
                <a:latin typeface="Arial"/>
                <a:cs typeface="Arial"/>
              </a:rPr>
              <a:t>Testing: Test Objectives</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26</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Dalton LeClair</a:t>
            </a:r>
            <a:endParaRPr lang="en-US"/>
          </a:p>
        </p:txBody>
      </p:sp>
      <p:pic>
        <p:nvPicPr>
          <p:cNvPr id="25" name="Graphic 24" descr="Clipboard Checked">
            <a:extLst>
              <a:ext uri="{FF2B5EF4-FFF2-40B4-BE49-F238E27FC236}">
                <a16:creationId xmlns:a16="http://schemas.microsoft.com/office/drawing/2014/main" id="{316B525E-2C27-4EB9-A9AD-37F3DA4395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528" y="230137"/>
            <a:ext cx="1828800" cy="1828800"/>
          </a:xfrm>
          <a:prstGeom prst="rect">
            <a:avLst/>
          </a:prstGeom>
        </p:spPr>
      </p:pic>
      <p:pic>
        <p:nvPicPr>
          <p:cNvPr id="28" name="Content Placeholder 2" descr="Users">
            <a:extLst>
              <a:ext uri="{FF2B5EF4-FFF2-40B4-BE49-F238E27FC236}">
                <a16:creationId xmlns:a16="http://schemas.microsoft.com/office/drawing/2014/main" id="{B8657A4C-AD78-49C6-A399-E9FC721D3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3239785D-8733-4E74-9A89-AACFD99B70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DFE10A3C-A277-43B1-ADBC-1B6A44493D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4A63E1BD-D369-48E3-980B-AEDDD5E717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85C2AFC-84F6-4C00-95BF-41C204FE15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423C0A69-FCCB-4D27-A75E-95ABCAF35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29CB9BF7-FA97-4F30-8554-B7FCA1F84E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3061669"/>
            <a:ext cx="764521" cy="709268"/>
          </a:xfrm>
          <a:prstGeom prst="rect">
            <a:avLst/>
          </a:prstGeom>
        </p:spPr>
      </p:pic>
      <p:sp>
        <p:nvSpPr>
          <p:cNvPr id="40" name="Rectangle 39">
            <a:hlinkClick r:id="rId19" action="ppaction://hlinksldjump"/>
            <a:extLst>
              <a:ext uri="{FF2B5EF4-FFF2-40B4-BE49-F238E27FC236}">
                <a16:creationId xmlns:a16="http://schemas.microsoft.com/office/drawing/2014/main" id="{2A25205A-E182-4320-AD8A-FCCF67C457F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0" action="ppaction://hlinksldjump"/>
            <a:extLst>
              <a:ext uri="{FF2B5EF4-FFF2-40B4-BE49-F238E27FC236}">
                <a16:creationId xmlns:a16="http://schemas.microsoft.com/office/drawing/2014/main" id="{2B82A763-5F5C-4740-9B03-E175BBF1717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1" action="ppaction://hlinksldjump"/>
            <a:extLst>
              <a:ext uri="{FF2B5EF4-FFF2-40B4-BE49-F238E27FC236}">
                <a16:creationId xmlns:a16="http://schemas.microsoft.com/office/drawing/2014/main" id="{75DFCEB2-2F2C-4247-A648-EBC2856463C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2" action="ppaction://hlinksldjump"/>
            <a:extLst>
              <a:ext uri="{FF2B5EF4-FFF2-40B4-BE49-F238E27FC236}">
                <a16:creationId xmlns:a16="http://schemas.microsoft.com/office/drawing/2014/main" id="{AD86B4F8-10F8-4B49-BEE1-4B3F57CF513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3" action="ppaction://hlinksldjump"/>
            <a:extLst>
              <a:ext uri="{FF2B5EF4-FFF2-40B4-BE49-F238E27FC236}">
                <a16:creationId xmlns:a16="http://schemas.microsoft.com/office/drawing/2014/main" id="{9A27DF30-8091-419A-BC33-36A89BDFF5F8}"/>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4" action="ppaction://hlinksldjump"/>
            <a:extLst>
              <a:ext uri="{FF2B5EF4-FFF2-40B4-BE49-F238E27FC236}">
                <a16:creationId xmlns:a16="http://schemas.microsoft.com/office/drawing/2014/main" id="{66247F2E-4B59-424A-BF87-BAA652B7603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5" action="ppaction://hlinksldjump"/>
            <a:extLst>
              <a:ext uri="{FF2B5EF4-FFF2-40B4-BE49-F238E27FC236}">
                <a16:creationId xmlns:a16="http://schemas.microsoft.com/office/drawing/2014/main" id="{680BC0A0-3259-4EE3-83F7-989C66A2787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57" name="Group 56">
            <a:extLst>
              <a:ext uri="{FF2B5EF4-FFF2-40B4-BE49-F238E27FC236}">
                <a16:creationId xmlns:a16="http://schemas.microsoft.com/office/drawing/2014/main" id="{A5A0C0EF-DF64-408A-BB96-A5A33C5648E2}"/>
              </a:ext>
            </a:extLst>
          </p:cNvPr>
          <p:cNvGrpSpPr/>
          <p:nvPr/>
        </p:nvGrpSpPr>
        <p:grpSpPr>
          <a:xfrm>
            <a:off x="1876041" y="2395542"/>
            <a:ext cx="8111188" cy="2084486"/>
            <a:chOff x="1512853" y="2161254"/>
            <a:chExt cx="8111188" cy="2084486"/>
          </a:xfrm>
        </p:grpSpPr>
        <p:sp>
          <p:nvSpPr>
            <p:cNvPr id="47" name="Rectangle: Rounded Corners 46">
              <a:extLst>
                <a:ext uri="{FF2B5EF4-FFF2-40B4-BE49-F238E27FC236}">
                  <a16:creationId xmlns:a16="http://schemas.microsoft.com/office/drawing/2014/main" id="{205B02F1-F55F-45B3-AED6-333394B7D2F5}"/>
                </a:ext>
              </a:extLst>
            </p:cNvPr>
            <p:cNvSpPr/>
            <p:nvPr/>
          </p:nvSpPr>
          <p:spPr>
            <a:xfrm>
              <a:off x="6547150" y="3333950"/>
              <a:ext cx="3076891" cy="815211"/>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858D407-B05C-4CA9-8945-ACFF1B712F52}"/>
                </a:ext>
              </a:extLst>
            </p:cNvPr>
            <p:cNvSpPr/>
            <p:nvPr/>
          </p:nvSpPr>
          <p:spPr>
            <a:xfrm>
              <a:off x="1512853" y="2161254"/>
              <a:ext cx="3076891" cy="2084486"/>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835B59-FEA9-4EA5-B94B-3DD927E9014F}"/>
                </a:ext>
              </a:extLst>
            </p:cNvPr>
            <p:cNvSpPr txBox="1"/>
            <p:nvPr/>
          </p:nvSpPr>
          <p:spPr>
            <a:xfrm>
              <a:off x="1817052" y="2674183"/>
              <a:ext cx="26459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Total system leveling must be complete under time constraint</a:t>
              </a:r>
            </a:p>
          </p:txBody>
        </p:sp>
        <p:sp>
          <p:nvSpPr>
            <p:cNvPr id="23" name="Rectangle: Rounded Corners 22">
              <a:extLst>
                <a:ext uri="{FF2B5EF4-FFF2-40B4-BE49-F238E27FC236}">
                  <a16:creationId xmlns:a16="http://schemas.microsoft.com/office/drawing/2014/main" id="{B7FCD2F7-8D58-4189-BB50-B46F032DDB1B}"/>
                </a:ext>
              </a:extLst>
            </p:cNvPr>
            <p:cNvSpPr/>
            <p:nvPr/>
          </p:nvSpPr>
          <p:spPr>
            <a:xfrm>
              <a:off x="6524347" y="2295800"/>
              <a:ext cx="3076891" cy="815211"/>
            </a:xfrm>
            <a:prstGeom prst="roundRect">
              <a:avLst/>
            </a:prstGeom>
            <a:solidFill>
              <a:srgbClr val="FF5E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AEDCFA-1FA5-49EC-BF3B-CC3F83DF2751}"/>
                </a:ext>
              </a:extLst>
            </p:cNvPr>
            <p:cNvSpPr txBox="1"/>
            <p:nvPr/>
          </p:nvSpPr>
          <p:spPr>
            <a:xfrm>
              <a:off x="6666371" y="2518739"/>
              <a:ext cx="2838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Mission failure &gt; 10 minutes</a:t>
              </a:r>
            </a:p>
          </p:txBody>
        </p:sp>
        <p:sp>
          <p:nvSpPr>
            <p:cNvPr id="36" name="TextBox 35">
              <a:extLst>
                <a:ext uri="{FF2B5EF4-FFF2-40B4-BE49-F238E27FC236}">
                  <a16:creationId xmlns:a16="http://schemas.microsoft.com/office/drawing/2014/main" id="{66B768AB-A592-4787-833C-605EFFB3B7D7}"/>
                </a:ext>
              </a:extLst>
            </p:cNvPr>
            <p:cNvSpPr txBox="1"/>
            <p:nvPr/>
          </p:nvSpPr>
          <p:spPr>
            <a:xfrm>
              <a:off x="6666371" y="3592981"/>
              <a:ext cx="29174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Mission success &lt; 10 minutes</a:t>
              </a:r>
            </a:p>
          </p:txBody>
        </p:sp>
        <p:cxnSp>
          <p:nvCxnSpPr>
            <p:cNvPr id="11" name="Straight Connector 10">
              <a:extLst>
                <a:ext uri="{FF2B5EF4-FFF2-40B4-BE49-F238E27FC236}">
                  <a16:creationId xmlns:a16="http://schemas.microsoft.com/office/drawing/2014/main" id="{A31C4A47-D1C3-4D78-B17D-E0F6E77692A7}"/>
                </a:ext>
              </a:extLst>
            </p:cNvPr>
            <p:cNvCxnSpPr>
              <a:cxnSpLocks/>
              <a:stCxn id="3" idx="3"/>
            </p:cNvCxnSpPr>
            <p:nvPr/>
          </p:nvCxnSpPr>
          <p:spPr>
            <a:xfrm>
              <a:off x="4589744" y="3203497"/>
              <a:ext cx="770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FEADBE9-7D1D-4C26-ADFD-8E4782110F4B}"/>
                </a:ext>
              </a:extLst>
            </p:cNvPr>
            <p:cNvCxnSpPr>
              <a:cxnSpLocks/>
            </p:cNvCxnSpPr>
            <p:nvPr/>
          </p:nvCxnSpPr>
          <p:spPr>
            <a:xfrm>
              <a:off x="5360724" y="2695812"/>
              <a:ext cx="0" cy="1055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387C18-2530-4BBF-AA96-B9A809E54FF7}"/>
                </a:ext>
              </a:extLst>
            </p:cNvPr>
            <p:cNvCxnSpPr>
              <a:cxnSpLocks/>
              <a:endCxn id="23" idx="1"/>
            </p:cNvCxnSpPr>
            <p:nvPr/>
          </p:nvCxnSpPr>
          <p:spPr>
            <a:xfrm>
              <a:off x="5331144" y="2703406"/>
              <a:ext cx="11932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07CDCAF-772D-4119-8A4A-B915C2444F2D}"/>
                </a:ext>
              </a:extLst>
            </p:cNvPr>
            <p:cNvCxnSpPr>
              <a:cxnSpLocks/>
            </p:cNvCxnSpPr>
            <p:nvPr/>
          </p:nvCxnSpPr>
          <p:spPr>
            <a:xfrm>
              <a:off x="5360724" y="3722500"/>
              <a:ext cx="11932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4454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175034"/>
            <a:ext cx="10515600" cy="1325563"/>
          </a:xfrm>
        </p:spPr>
        <p:txBody>
          <a:bodyPr/>
          <a:lstStyle/>
          <a:p>
            <a:pPr algn="ctr"/>
            <a:r>
              <a:rPr lang="en-US">
                <a:solidFill>
                  <a:srgbClr val="0B3D91"/>
                </a:solidFill>
                <a:latin typeface="Arial"/>
                <a:cs typeface="Arial"/>
              </a:rPr>
              <a:t>Testing: Test Objectives</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27</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Dalton LeClair</a:t>
            </a:r>
            <a:endParaRPr lang="en-US"/>
          </a:p>
        </p:txBody>
      </p:sp>
      <p:pic>
        <p:nvPicPr>
          <p:cNvPr id="25" name="Graphic 24" descr="Clipboard Checked">
            <a:extLst>
              <a:ext uri="{FF2B5EF4-FFF2-40B4-BE49-F238E27FC236}">
                <a16:creationId xmlns:a16="http://schemas.microsoft.com/office/drawing/2014/main" id="{316B525E-2C27-4EB9-A9AD-37F3DA4395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528" y="230137"/>
            <a:ext cx="1828800" cy="1828800"/>
          </a:xfrm>
          <a:prstGeom prst="rect">
            <a:avLst/>
          </a:prstGeom>
        </p:spPr>
      </p:pic>
      <p:pic>
        <p:nvPicPr>
          <p:cNvPr id="28" name="Content Placeholder 2" descr="Users">
            <a:extLst>
              <a:ext uri="{FF2B5EF4-FFF2-40B4-BE49-F238E27FC236}">
                <a16:creationId xmlns:a16="http://schemas.microsoft.com/office/drawing/2014/main" id="{B8657A4C-AD78-49C6-A399-E9FC721D3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3239785D-8733-4E74-9A89-AACFD99B70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DFE10A3C-A277-43B1-ADBC-1B6A44493D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4A63E1BD-D369-48E3-980B-AEDDD5E717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85C2AFC-84F6-4C00-95BF-41C204FE15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423C0A69-FCCB-4D27-A75E-95ABCAF35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29CB9BF7-FA97-4F30-8554-B7FCA1F84E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3061669"/>
            <a:ext cx="764521" cy="709268"/>
          </a:xfrm>
          <a:prstGeom prst="rect">
            <a:avLst/>
          </a:prstGeom>
        </p:spPr>
      </p:pic>
      <p:sp>
        <p:nvSpPr>
          <p:cNvPr id="40" name="Rectangle 39">
            <a:hlinkClick r:id="rId19" action="ppaction://hlinksldjump"/>
            <a:extLst>
              <a:ext uri="{FF2B5EF4-FFF2-40B4-BE49-F238E27FC236}">
                <a16:creationId xmlns:a16="http://schemas.microsoft.com/office/drawing/2014/main" id="{2A25205A-E182-4320-AD8A-FCCF67C457F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0" action="ppaction://hlinksldjump"/>
            <a:extLst>
              <a:ext uri="{FF2B5EF4-FFF2-40B4-BE49-F238E27FC236}">
                <a16:creationId xmlns:a16="http://schemas.microsoft.com/office/drawing/2014/main" id="{2B82A763-5F5C-4740-9B03-E175BBF1717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1" action="ppaction://hlinksldjump"/>
            <a:extLst>
              <a:ext uri="{FF2B5EF4-FFF2-40B4-BE49-F238E27FC236}">
                <a16:creationId xmlns:a16="http://schemas.microsoft.com/office/drawing/2014/main" id="{75DFCEB2-2F2C-4247-A648-EBC2856463C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2" action="ppaction://hlinksldjump"/>
            <a:extLst>
              <a:ext uri="{FF2B5EF4-FFF2-40B4-BE49-F238E27FC236}">
                <a16:creationId xmlns:a16="http://schemas.microsoft.com/office/drawing/2014/main" id="{AD86B4F8-10F8-4B49-BEE1-4B3F57CF513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3" action="ppaction://hlinksldjump"/>
            <a:extLst>
              <a:ext uri="{FF2B5EF4-FFF2-40B4-BE49-F238E27FC236}">
                <a16:creationId xmlns:a16="http://schemas.microsoft.com/office/drawing/2014/main" id="{9A27DF30-8091-419A-BC33-36A89BDFF5F8}"/>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4" action="ppaction://hlinksldjump"/>
            <a:extLst>
              <a:ext uri="{FF2B5EF4-FFF2-40B4-BE49-F238E27FC236}">
                <a16:creationId xmlns:a16="http://schemas.microsoft.com/office/drawing/2014/main" id="{66247F2E-4B59-424A-BF87-BAA652B7603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5" action="ppaction://hlinksldjump"/>
            <a:extLst>
              <a:ext uri="{FF2B5EF4-FFF2-40B4-BE49-F238E27FC236}">
                <a16:creationId xmlns:a16="http://schemas.microsoft.com/office/drawing/2014/main" id="{680BC0A0-3259-4EE3-83F7-989C66A2787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57" name="Group 56">
            <a:extLst>
              <a:ext uri="{FF2B5EF4-FFF2-40B4-BE49-F238E27FC236}">
                <a16:creationId xmlns:a16="http://schemas.microsoft.com/office/drawing/2014/main" id="{A5A0C0EF-DF64-408A-BB96-A5A33C5648E2}"/>
              </a:ext>
            </a:extLst>
          </p:cNvPr>
          <p:cNvGrpSpPr/>
          <p:nvPr/>
        </p:nvGrpSpPr>
        <p:grpSpPr>
          <a:xfrm>
            <a:off x="1865881" y="1966309"/>
            <a:ext cx="8244527" cy="2899988"/>
            <a:chOff x="1512853" y="1732021"/>
            <a:chExt cx="8244527" cy="2899988"/>
          </a:xfrm>
        </p:grpSpPr>
        <p:sp>
          <p:nvSpPr>
            <p:cNvPr id="46" name="Rectangle: Rounded Corners 45">
              <a:extLst>
                <a:ext uri="{FF2B5EF4-FFF2-40B4-BE49-F238E27FC236}">
                  <a16:creationId xmlns:a16="http://schemas.microsoft.com/office/drawing/2014/main" id="{07586FD8-A88C-425F-9333-2EF84400CBB0}"/>
                </a:ext>
              </a:extLst>
            </p:cNvPr>
            <p:cNvSpPr/>
            <p:nvPr/>
          </p:nvSpPr>
          <p:spPr>
            <a:xfrm>
              <a:off x="6524347" y="2778656"/>
              <a:ext cx="3076891" cy="81521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205B02F1-F55F-45B3-AED6-333394B7D2F5}"/>
                </a:ext>
              </a:extLst>
            </p:cNvPr>
            <p:cNvSpPr/>
            <p:nvPr/>
          </p:nvSpPr>
          <p:spPr>
            <a:xfrm>
              <a:off x="6524347" y="3816798"/>
              <a:ext cx="3076891" cy="815211"/>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858D407-B05C-4CA9-8945-ACFF1B712F52}"/>
                </a:ext>
              </a:extLst>
            </p:cNvPr>
            <p:cNvSpPr/>
            <p:nvPr/>
          </p:nvSpPr>
          <p:spPr>
            <a:xfrm>
              <a:off x="1512853" y="2161254"/>
              <a:ext cx="3076891" cy="2084486"/>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835B59-FEA9-4EA5-B94B-3DD927E9014F}"/>
                </a:ext>
              </a:extLst>
            </p:cNvPr>
            <p:cNvSpPr txBox="1"/>
            <p:nvPr/>
          </p:nvSpPr>
          <p:spPr>
            <a:xfrm>
              <a:off x="1786071" y="2849554"/>
              <a:ext cx="26459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Must successfully level in any orientation</a:t>
              </a:r>
            </a:p>
          </p:txBody>
        </p:sp>
        <p:sp>
          <p:nvSpPr>
            <p:cNvPr id="23" name="Rectangle: Rounded Corners 22">
              <a:extLst>
                <a:ext uri="{FF2B5EF4-FFF2-40B4-BE49-F238E27FC236}">
                  <a16:creationId xmlns:a16="http://schemas.microsoft.com/office/drawing/2014/main" id="{B7FCD2F7-8D58-4189-BB50-B46F032DDB1B}"/>
                </a:ext>
              </a:extLst>
            </p:cNvPr>
            <p:cNvSpPr/>
            <p:nvPr/>
          </p:nvSpPr>
          <p:spPr>
            <a:xfrm>
              <a:off x="6524346" y="1732021"/>
              <a:ext cx="3076891" cy="815211"/>
            </a:xfrm>
            <a:prstGeom prst="roundRect">
              <a:avLst/>
            </a:prstGeom>
            <a:solidFill>
              <a:srgbClr val="FF5E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AEDCFA-1FA5-49EC-BF3B-CC3F83DF2751}"/>
                </a:ext>
              </a:extLst>
            </p:cNvPr>
            <p:cNvSpPr txBox="1"/>
            <p:nvPr/>
          </p:nvSpPr>
          <p:spPr>
            <a:xfrm>
              <a:off x="6918930" y="1960191"/>
              <a:ext cx="2838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Mission failure &gt; 5 deg</a:t>
              </a:r>
            </a:p>
          </p:txBody>
        </p:sp>
        <p:sp>
          <p:nvSpPr>
            <p:cNvPr id="35" name="TextBox 34">
              <a:extLst>
                <a:ext uri="{FF2B5EF4-FFF2-40B4-BE49-F238E27FC236}">
                  <a16:creationId xmlns:a16="http://schemas.microsoft.com/office/drawing/2014/main" id="{9D6F3E55-CA37-4F95-BD61-53F76912A46E}"/>
                </a:ext>
              </a:extLst>
            </p:cNvPr>
            <p:cNvSpPr txBox="1"/>
            <p:nvPr/>
          </p:nvSpPr>
          <p:spPr>
            <a:xfrm>
              <a:off x="6669285" y="3018831"/>
              <a:ext cx="2838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Mission satisfactory &lt; 5 deg</a:t>
              </a:r>
            </a:p>
          </p:txBody>
        </p:sp>
        <p:sp>
          <p:nvSpPr>
            <p:cNvPr id="36" name="TextBox 35">
              <a:extLst>
                <a:ext uri="{FF2B5EF4-FFF2-40B4-BE49-F238E27FC236}">
                  <a16:creationId xmlns:a16="http://schemas.microsoft.com/office/drawing/2014/main" id="{66B768AB-A592-4787-833C-605EFFB3B7D7}"/>
                </a:ext>
              </a:extLst>
            </p:cNvPr>
            <p:cNvSpPr txBox="1"/>
            <p:nvPr/>
          </p:nvSpPr>
          <p:spPr>
            <a:xfrm>
              <a:off x="6867661" y="4039737"/>
              <a:ext cx="2838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Mission success &lt; 3 deg</a:t>
              </a:r>
            </a:p>
          </p:txBody>
        </p:sp>
        <p:cxnSp>
          <p:nvCxnSpPr>
            <p:cNvPr id="11" name="Straight Connector 10">
              <a:extLst>
                <a:ext uri="{FF2B5EF4-FFF2-40B4-BE49-F238E27FC236}">
                  <a16:creationId xmlns:a16="http://schemas.microsoft.com/office/drawing/2014/main" id="{A31C4A47-D1C3-4D78-B17D-E0F6E77692A7}"/>
                </a:ext>
              </a:extLst>
            </p:cNvPr>
            <p:cNvCxnSpPr>
              <a:cxnSpLocks/>
              <a:stCxn id="3" idx="3"/>
            </p:cNvCxnSpPr>
            <p:nvPr/>
          </p:nvCxnSpPr>
          <p:spPr>
            <a:xfrm>
              <a:off x="4589744" y="3203497"/>
              <a:ext cx="770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FEADBE9-7D1D-4C26-ADFD-8E4782110F4B}"/>
                </a:ext>
              </a:extLst>
            </p:cNvPr>
            <p:cNvCxnSpPr>
              <a:cxnSpLocks/>
            </p:cNvCxnSpPr>
            <p:nvPr/>
          </p:nvCxnSpPr>
          <p:spPr>
            <a:xfrm>
              <a:off x="5360724" y="2139627"/>
              <a:ext cx="0" cy="21323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387C18-2530-4BBF-AA96-B9A809E54FF7}"/>
                </a:ext>
              </a:extLst>
            </p:cNvPr>
            <p:cNvCxnSpPr>
              <a:cxnSpLocks/>
              <a:endCxn id="23" idx="1"/>
            </p:cNvCxnSpPr>
            <p:nvPr/>
          </p:nvCxnSpPr>
          <p:spPr>
            <a:xfrm>
              <a:off x="5331143" y="2139627"/>
              <a:ext cx="11932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07CDCAF-772D-4119-8A4A-B915C2444F2D}"/>
                </a:ext>
              </a:extLst>
            </p:cNvPr>
            <p:cNvCxnSpPr>
              <a:cxnSpLocks/>
            </p:cNvCxnSpPr>
            <p:nvPr/>
          </p:nvCxnSpPr>
          <p:spPr>
            <a:xfrm>
              <a:off x="5331143" y="4245740"/>
              <a:ext cx="11932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455384-C497-4F12-A65E-AA54DF5C809A}"/>
                </a:ext>
              </a:extLst>
            </p:cNvPr>
            <p:cNvCxnSpPr>
              <a:cxnSpLocks/>
            </p:cNvCxnSpPr>
            <p:nvPr/>
          </p:nvCxnSpPr>
          <p:spPr>
            <a:xfrm>
              <a:off x="5360724" y="3203497"/>
              <a:ext cx="116362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955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3FE1CC-7F1F-4519-82BA-D71ADAECC1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0848" y="2393535"/>
            <a:ext cx="3728165" cy="3728165"/>
          </a:xfrm>
          <a:prstGeom prst="rect">
            <a:avLst/>
          </a:prstGeom>
        </p:spPr>
      </p:pic>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175034"/>
            <a:ext cx="10515600" cy="1325563"/>
          </a:xfrm>
        </p:spPr>
        <p:txBody>
          <a:bodyPr/>
          <a:lstStyle/>
          <a:p>
            <a:pPr algn="ctr"/>
            <a:r>
              <a:rPr lang="en-US">
                <a:solidFill>
                  <a:srgbClr val="0B3D91"/>
                </a:solidFill>
                <a:latin typeface="Arial"/>
                <a:cs typeface="Arial"/>
              </a:rPr>
              <a:t>Testing: Methods</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28</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Dalton LeClair</a:t>
            </a:r>
            <a:endParaRPr lang="en-US"/>
          </a:p>
        </p:txBody>
      </p:sp>
      <p:pic>
        <p:nvPicPr>
          <p:cNvPr id="25" name="Graphic 24" descr="Clipboard Checked">
            <a:extLst>
              <a:ext uri="{FF2B5EF4-FFF2-40B4-BE49-F238E27FC236}">
                <a16:creationId xmlns:a16="http://schemas.microsoft.com/office/drawing/2014/main" id="{316B525E-2C27-4EB9-A9AD-37F3DA4395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528" y="230137"/>
            <a:ext cx="1828800" cy="1828800"/>
          </a:xfrm>
          <a:prstGeom prst="rect">
            <a:avLst/>
          </a:prstGeom>
        </p:spPr>
      </p:pic>
      <p:pic>
        <p:nvPicPr>
          <p:cNvPr id="28" name="Content Placeholder 2" descr="Users">
            <a:extLst>
              <a:ext uri="{FF2B5EF4-FFF2-40B4-BE49-F238E27FC236}">
                <a16:creationId xmlns:a16="http://schemas.microsoft.com/office/drawing/2014/main" id="{B8657A4C-AD78-49C6-A399-E9FC721D3C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3239785D-8733-4E74-9A89-AACFD99B70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DFE10A3C-A277-43B1-ADBC-1B6A44493D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4A63E1BD-D369-48E3-980B-AEDDD5E717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85C2AFC-84F6-4C00-95BF-41C204FE150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423C0A69-FCCB-4D27-A75E-95ABCAF352E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29CB9BF7-FA97-4F30-8554-B7FCA1F84EE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3061669"/>
            <a:ext cx="764521" cy="709268"/>
          </a:xfrm>
          <a:prstGeom prst="rect">
            <a:avLst/>
          </a:prstGeom>
        </p:spPr>
      </p:pic>
      <p:sp>
        <p:nvSpPr>
          <p:cNvPr id="40" name="Rectangle 39">
            <a:hlinkClick r:id="rId21" action="ppaction://hlinksldjump"/>
            <a:extLst>
              <a:ext uri="{FF2B5EF4-FFF2-40B4-BE49-F238E27FC236}">
                <a16:creationId xmlns:a16="http://schemas.microsoft.com/office/drawing/2014/main" id="{2A25205A-E182-4320-AD8A-FCCF67C457F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2" action="ppaction://hlinksldjump"/>
            <a:extLst>
              <a:ext uri="{FF2B5EF4-FFF2-40B4-BE49-F238E27FC236}">
                <a16:creationId xmlns:a16="http://schemas.microsoft.com/office/drawing/2014/main" id="{2B82A763-5F5C-4740-9B03-E175BBF1717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3" action="ppaction://hlinksldjump"/>
            <a:extLst>
              <a:ext uri="{FF2B5EF4-FFF2-40B4-BE49-F238E27FC236}">
                <a16:creationId xmlns:a16="http://schemas.microsoft.com/office/drawing/2014/main" id="{75DFCEB2-2F2C-4247-A648-EBC2856463C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4" action="ppaction://hlinksldjump"/>
            <a:extLst>
              <a:ext uri="{FF2B5EF4-FFF2-40B4-BE49-F238E27FC236}">
                <a16:creationId xmlns:a16="http://schemas.microsoft.com/office/drawing/2014/main" id="{AD86B4F8-10F8-4B49-BEE1-4B3F57CF513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5" action="ppaction://hlinksldjump"/>
            <a:extLst>
              <a:ext uri="{FF2B5EF4-FFF2-40B4-BE49-F238E27FC236}">
                <a16:creationId xmlns:a16="http://schemas.microsoft.com/office/drawing/2014/main" id="{9A27DF30-8091-419A-BC33-36A89BDFF5F8}"/>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6" action="ppaction://hlinksldjump"/>
            <a:extLst>
              <a:ext uri="{FF2B5EF4-FFF2-40B4-BE49-F238E27FC236}">
                <a16:creationId xmlns:a16="http://schemas.microsoft.com/office/drawing/2014/main" id="{66247F2E-4B59-424A-BF87-BAA652B7603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7" action="ppaction://hlinksldjump"/>
            <a:extLst>
              <a:ext uri="{FF2B5EF4-FFF2-40B4-BE49-F238E27FC236}">
                <a16:creationId xmlns:a16="http://schemas.microsoft.com/office/drawing/2014/main" id="{680BC0A0-3259-4EE3-83F7-989C66A2787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TextBox 1">
            <a:extLst>
              <a:ext uri="{FF2B5EF4-FFF2-40B4-BE49-F238E27FC236}">
                <a16:creationId xmlns:a16="http://schemas.microsoft.com/office/drawing/2014/main" id="{B7835B59-FEA9-4EA5-B94B-3DD927E9014F}"/>
              </a:ext>
            </a:extLst>
          </p:cNvPr>
          <p:cNvSpPr txBox="1"/>
          <p:nvPr/>
        </p:nvSpPr>
        <p:spPr>
          <a:xfrm>
            <a:off x="1133415" y="23345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53 in x 53 in platform</a:t>
            </a:r>
          </a:p>
        </p:txBody>
      </p:sp>
      <p:grpSp>
        <p:nvGrpSpPr>
          <p:cNvPr id="86" name="Group 85">
            <a:extLst>
              <a:ext uri="{FF2B5EF4-FFF2-40B4-BE49-F238E27FC236}">
                <a16:creationId xmlns:a16="http://schemas.microsoft.com/office/drawing/2014/main" id="{48917D66-9D66-4D80-BAF8-718C5D80DDB6}"/>
              </a:ext>
            </a:extLst>
          </p:cNvPr>
          <p:cNvGrpSpPr/>
          <p:nvPr/>
        </p:nvGrpSpPr>
        <p:grpSpPr>
          <a:xfrm>
            <a:off x="4019432" y="2342967"/>
            <a:ext cx="3728165" cy="3806068"/>
            <a:chOff x="3507941" y="2315631"/>
            <a:chExt cx="3728165" cy="3806068"/>
          </a:xfrm>
        </p:grpSpPr>
        <p:pic>
          <p:nvPicPr>
            <p:cNvPr id="77" name="Picture 76">
              <a:extLst>
                <a:ext uri="{FF2B5EF4-FFF2-40B4-BE49-F238E27FC236}">
                  <a16:creationId xmlns:a16="http://schemas.microsoft.com/office/drawing/2014/main" id="{B02DF8ED-4026-4AED-8BE5-780AEE9DEA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507941" y="2393534"/>
              <a:ext cx="3728165" cy="3728165"/>
            </a:xfrm>
            <a:prstGeom prst="rect">
              <a:avLst/>
            </a:prstGeom>
          </p:spPr>
        </p:pic>
        <p:grpSp>
          <p:nvGrpSpPr>
            <p:cNvPr id="85" name="Group 84">
              <a:extLst>
                <a:ext uri="{FF2B5EF4-FFF2-40B4-BE49-F238E27FC236}">
                  <a16:creationId xmlns:a16="http://schemas.microsoft.com/office/drawing/2014/main" id="{AAABFA20-AE95-44A3-8338-BD64DAAEF5A9}"/>
                </a:ext>
              </a:extLst>
            </p:cNvPr>
            <p:cNvGrpSpPr/>
            <p:nvPr/>
          </p:nvGrpSpPr>
          <p:grpSpPr>
            <a:xfrm>
              <a:off x="4025945" y="2315631"/>
              <a:ext cx="3065087" cy="3098628"/>
              <a:chOff x="4064507" y="2311368"/>
              <a:chExt cx="3065087" cy="3098628"/>
            </a:xfrm>
          </p:grpSpPr>
          <p:sp>
            <p:nvSpPr>
              <p:cNvPr id="23" name="TextBox 22">
                <a:extLst>
                  <a:ext uri="{FF2B5EF4-FFF2-40B4-BE49-F238E27FC236}">
                    <a16:creationId xmlns:a16="http://schemas.microsoft.com/office/drawing/2014/main" id="{52544A1F-A3E7-4A61-8D77-0FD979DA41AD}"/>
                  </a:ext>
                </a:extLst>
              </p:cNvPr>
              <p:cNvSpPr txBox="1"/>
              <p:nvPr/>
            </p:nvSpPr>
            <p:spPr>
              <a:xfrm>
                <a:off x="4386394" y="23113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Test any orientation</a:t>
                </a:r>
              </a:p>
            </p:txBody>
          </p:sp>
          <p:pic>
            <p:nvPicPr>
              <p:cNvPr id="11" name="Picture 10" descr="A picture containing clock&#10;&#10;Description automatically generated">
                <a:extLst>
                  <a:ext uri="{FF2B5EF4-FFF2-40B4-BE49-F238E27FC236}">
                    <a16:creationId xmlns:a16="http://schemas.microsoft.com/office/drawing/2014/main" id="{8F4C48CA-176F-47C8-ADA9-AFF7A7289F6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foregroundMark x1="65192" y1="63945" x2="65192" y2="63945"/>
                            <a14:foregroundMark x1="70200" y1="68593" x2="69449" y2="67839"/>
                            <a14:foregroundMark x1="67112" y1="65452" x2="67112" y2="65452"/>
                            <a14:foregroundMark x1="67112" y1="65452" x2="63689" y2="62563"/>
                            <a14:foregroundMark x1="76711" y1="74497" x2="76711" y2="74497"/>
                            <a14:foregroundMark x1="76878" y1="73618" x2="78715" y2="76382"/>
                            <a14:foregroundMark x1="70785" y1="68970" x2="79299" y2="77261"/>
                          </a14:backgroundRemoval>
                        </a14:imgEffect>
                      </a14:imgLayer>
                    </a14:imgProps>
                  </a:ext>
                  <a:ext uri="{28A0092B-C50C-407E-A947-70E740481C1C}">
                    <a14:useLocalDpi xmlns:a14="http://schemas.microsoft.com/office/drawing/2010/main" val="0"/>
                  </a:ext>
                </a:extLst>
              </a:blip>
              <a:stretch>
                <a:fillRect/>
              </a:stretch>
            </p:blipFill>
            <p:spPr>
              <a:xfrm>
                <a:off x="4064507" y="3362124"/>
                <a:ext cx="2743200" cy="1822694"/>
              </a:xfrm>
              <a:prstGeom prst="rect">
                <a:avLst/>
              </a:prstGeom>
            </p:spPr>
          </p:pic>
          <p:pic>
            <p:nvPicPr>
              <p:cNvPr id="13" name="Graphic 12" descr="Line arrow: Counter-clockwise curve with solid fill">
                <a:extLst>
                  <a:ext uri="{FF2B5EF4-FFF2-40B4-BE49-F238E27FC236}">
                    <a16:creationId xmlns:a16="http://schemas.microsoft.com/office/drawing/2014/main" id="{4E01BD66-62FA-4C87-99CE-39F0320A98E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16979022">
                <a:off x="4995502" y="3097717"/>
                <a:ext cx="823078" cy="823078"/>
              </a:xfrm>
              <a:prstGeom prst="rect">
                <a:avLst/>
              </a:prstGeom>
            </p:spPr>
          </p:pic>
          <p:pic>
            <p:nvPicPr>
              <p:cNvPr id="78" name="Graphic 77" descr="Line arrow: Counter-clockwise curve with solid fill">
                <a:extLst>
                  <a:ext uri="{FF2B5EF4-FFF2-40B4-BE49-F238E27FC236}">
                    <a16:creationId xmlns:a16="http://schemas.microsoft.com/office/drawing/2014/main" id="{1AABC5B8-D9A8-4E2A-BDD6-C3FCDA97C49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5726692">
                <a:off x="5040250" y="4586918"/>
                <a:ext cx="823078" cy="823078"/>
              </a:xfrm>
              <a:prstGeom prst="rect">
                <a:avLst/>
              </a:prstGeom>
            </p:spPr>
          </p:pic>
        </p:grpSp>
      </p:grpSp>
      <p:grpSp>
        <p:nvGrpSpPr>
          <p:cNvPr id="84" name="Group 83">
            <a:extLst>
              <a:ext uri="{FF2B5EF4-FFF2-40B4-BE49-F238E27FC236}">
                <a16:creationId xmlns:a16="http://schemas.microsoft.com/office/drawing/2014/main" id="{8483DE20-ED2B-40A8-939E-F8FE72EF12A0}"/>
              </a:ext>
            </a:extLst>
          </p:cNvPr>
          <p:cNvGrpSpPr/>
          <p:nvPr/>
        </p:nvGrpSpPr>
        <p:grpSpPr>
          <a:xfrm>
            <a:off x="7337513" y="2199225"/>
            <a:ext cx="3347144" cy="3362930"/>
            <a:chOff x="7016056" y="2199225"/>
            <a:chExt cx="3347144" cy="3362930"/>
          </a:xfrm>
        </p:grpSpPr>
        <p:sp>
          <p:nvSpPr>
            <p:cNvPr id="26" name="TextBox 25">
              <a:extLst>
                <a:ext uri="{FF2B5EF4-FFF2-40B4-BE49-F238E27FC236}">
                  <a16:creationId xmlns:a16="http://schemas.microsoft.com/office/drawing/2014/main" id="{04E651B9-F2FD-4FD6-93E7-C808E97CA0E3}"/>
                </a:ext>
              </a:extLst>
            </p:cNvPr>
            <p:cNvSpPr txBox="1"/>
            <p:nvPr/>
          </p:nvSpPr>
          <p:spPr>
            <a:xfrm>
              <a:off x="7620000" y="219922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Use 0.87-inch-thick boards to increment 1 degree</a:t>
              </a:r>
            </a:p>
          </p:txBody>
        </p:sp>
        <p:grpSp>
          <p:nvGrpSpPr>
            <p:cNvPr id="18" name="Group 17">
              <a:extLst>
                <a:ext uri="{FF2B5EF4-FFF2-40B4-BE49-F238E27FC236}">
                  <a16:creationId xmlns:a16="http://schemas.microsoft.com/office/drawing/2014/main" id="{C9F022B4-0E5E-4DB3-A65C-0BCB061A87FA}"/>
                </a:ext>
              </a:extLst>
            </p:cNvPr>
            <p:cNvGrpSpPr/>
            <p:nvPr/>
          </p:nvGrpSpPr>
          <p:grpSpPr>
            <a:xfrm rot="20135054">
              <a:off x="7016056" y="3387855"/>
              <a:ext cx="3044051" cy="1617489"/>
              <a:chOff x="7636583" y="3740979"/>
              <a:chExt cx="2462019" cy="1617489"/>
            </a:xfrm>
          </p:grpSpPr>
          <p:cxnSp>
            <p:nvCxnSpPr>
              <p:cNvPr id="17" name="Straight Connector 16">
                <a:extLst>
                  <a:ext uri="{FF2B5EF4-FFF2-40B4-BE49-F238E27FC236}">
                    <a16:creationId xmlns:a16="http://schemas.microsoft.com/office/drawing/2014/main" id="{5A53941C-FD7A-4BAC-B1A9-BB7D8F5B122E}"/>
                  </a:ext>
                </a:extLst>
              </p:cNvPr>
              <p:cNvCxnSpPr/>
              <p:nvPr/>
            </p:nvCxnSpPr>
            <p:spPr>
              <a:xfrm>
                <a:off x="7764998" y="5083538"/>
                <a:ext cx="2205191" cy="0"/>
              </a:xfrm>
              <a:prstGeom prst="line">
                <a:avLst/>
              </a:prstGeom>
              <a:ln w="76200">
                <a:solidFill>
                  <a:srgbClr val="E9CBA3"/>
                </a:solidFill>
              </a:ln>
            </p:spPr>
            <p:style>
              <a:lnRef idx="1">
                <a:schemeClr val="accent1"/>
              </a:lnRef>
              <a:fillRef idx="0">
                <a:schemeClr val="accent1"/>
              </a:fillRef>
              <a:effectRef idx="0">
                <a:schemeClr val="accent1"/>
              </a:effectRef>
              <a:fontRef idx="minor">
                <a:schemeClr val="tx1"/>
              </a:fontRef>
            </p:style>
          </p:cxnSp>
          <p:pic>
            <p:nvPicPr>
              <p:cNvPr id="15" name="Picture 14" descr="Shape, rectangle&#10;&#10;Description automatically generated">
                <a:extLst>
                  <a:ext uri="{FF2B5EF4-FFF2-40B4-BE49-F238E27FC236}">
                    <a16:creationId xmlns:a16="http://schemas.microsoft.com/office/drawing/2014/main" id="{31C227C1-8602-49F7-9ACC-EFEE20BFE97A}"/>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36583" y="3740979"/>
                <a:ext cx="2462019" cy="1617489"/>
              </a:xfrm>
              <a:prstGeom prst="rect">
                <a:avLst/>
              </a:prstGeom>
            </p:spPr>
          </p:pic>
        </p:grpSp>
        <p:sp>
          <p:nvSpPr>
            <p:cNvPr id="19" name="Rectangle 18">
              <a:extLst>
                <a:ext uri="{FF2B5EF4-FFF2-40B4-BE49-F238E27FC236}">
                  <a16:creationId xmlns:a16="http://schemas.microsoft.com/office/drawing/2014/main" id="{5EF18027-416C-4E83-813A-E60A253CC239}"/>
                </a:ext>
              </a:extLst>
            </p:cNvPr>
            <p:cNvSpPr/>
            <p:nvPr/>
          </p:nvSpPr>
          <p:spPr>
            <a:xfrm>
              <a:off x="9870440" y="4217670"/>
              <a:ext cx="251621" cy="1344485"/>
            </a:xfrm>
            <a:prstGeom prst="rect">
              <a:avLst/>
            </a:prstGeom>
            <a:solidFill>
              <a:srgbClr val="E9CB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B958A8C-5233-4813-B228-EC359F6DEB83}"/>
                </a:ext>
              </a:extLst>
            </p:cNvPr>
            <p:cNvCxnSpPr/>
            <p:nvPr/>
          </p:nvCxnSpPr>
          <p:spPr>
            <a:xfrm>
              <a:off x="9870440" y="4426268"/>
              <a:ext cx="2516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19D27EE-1EDD-484F-B319-DD9BC0DCD2E0}"/>
                </a:ext>
              </a:extLst>
            </p:cNvPr>
            <p:cNvCxnSpPr/>
            <p:nvPr/>
          </p:nvCxnSpPr>
          <p:spPr>
            <a:xfrm>
              <a:off x="9870440" y="4622265"/>
              <a:ext cx="2516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51C0438-C05A-41D7-A26A-F7DDD006C7A7}"/>
                </a:ext>
              </a:extLst>
            </p:cNvPr>
            <p:cNvCxnSpPr/>
            <p:nvPr/>
          </p:nvCxnSpPr>
          <p:spPr>
            <a:xfrm>
              <a:off x="9874266" y="4817428"/>
              <a:ext cx="2516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A36ACAB-EA25-482F-B5A5-3635B5C13EE5}"/>
                </a:ext>
              </a:extLst>
            </p:cNvPr>
            <p:cNvCxnSpPr/>
            <p:nvPr/>
          </p:nvCxnSpPr>
          <p:spPr>
            <a:xfrm>
              <a:off x="9874266" y="5010468"/>
              <a:ext cx="2516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5ED8D5F-17DF-482F-A389-A40BA53B11E6}"/>
                </a:ext>
              </a:extLst>
            </p:cNvPr>
            <p:cNvCxnSpPr/>
            <p:nvPr/>
          </p:nvCxnSpPr>
          <p:spPr>
            <a:xfrm>
              <a:off x="9870440" y="5212867"/>
              <a:ext cx="2516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EC5351-A877-47AA-9B76-E31DD25DB716}"/>
                </a:ext>
              </a:extLst>
            </p:cNvPr>
            <p:cNvCxnSpPr/>
            <p:nvPr/>
          </p:nvCxnSpPr>
          <p:spPr>
            <a:xfrm>
              <a:off x="9870440" y="5391468"/>
              <a:ext cx="2516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7019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175034"/>
            <a:ext cx="10515600" cy="1325563"/>
          </a:xfrm>
        </p:spPr>
        <p:txBody>
          <a:bodyPr/>
          <a:lstStyle/>
          <a:p>
            <a:pPr algn="ctr"/>
            <a:r>
              <a:rPr lang="en-US">
                <a:solidFill>
                  <a:srgbClr val="0B3D91"/>
                </a:solidFill>
                <a:latin typeface="Arial"/>
                <a:cs typeface="Arial"/>
              </a:rPr>
              <a:t>Testing</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29</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Dalton LeClair</a:t>
            </a:r>
            <a:endParaRPr lang="en-US"/>
          </a:p>
        </p:txBody>
      </p:sp>
      <p:pic>
        <p:nvPicPr>
          <p:cNvPr id="25" name="Graphic 24" descr="Clipboard Checked">
            <a:extLst>
              <a:ext uri="{FF2B5EF4-FFF2-40B4-BE49-F238E27FC236}">
                <a16:creationId xmlns:a16="http://schemas.microsoft.com/office/drawing/2014/main" id="{316B525E-2C27-4EB9-A9AD-37F3DA4395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528" y="230137"/>
            <a:ext cx="1828800" cy="1828800"/>
          </a:xfrm>
          <a:prstGeom prst="rect">
            <a:avLst/>
          </a:prstGeom>
        </p:spPr>
      </p:pic>
      <p:pic>
        <p:nvPicPr>
          <p:cNvPr id="28" name="Content Placeholder 2" descr="Users">
            <a:extLst>
              <a:ext uri="{FF2B5EF4-FFF2-40B4-BE49-F238E27FC236}">
                <a16:creationId xmlns:a16="http://schemas.microsoft.com/office/drawing/2014/main" id="{B8657A4C-AD78-49C6-A399-E9FC721D3C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3239785D-8733-4E74-9A89-AACFD99B70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DFE10A3C-A277-43B1-ADBC-1B6A44493D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4A63E1BD-D369-48E3-980B-AEDDD5E717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85C2AFC-84F6-4C00-95BF-41C204FE150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423C0A69-FCCB-4D27-A75E-95ABCAF352E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29CB9BF7-FA97-4F30-8554-B7FCA1F84EE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3061669"/>
            <a:ext cx="764521" cy="709268"/>
          </a:xfrm>
          <a:prstGeom prst="rect">
            <a:avLst/>
          </a:prstGeom>
        </p:spPr>
      </p:pic>
      <p:sp>
        <p:nvSpPr>
          <p:cNvPr id="40" name="Rectangle 39">
            <a:hlinkClick r:id="rId21" action="ppaction://hlinksldjump"/>
            <a:extLst>
              <a:ext uri="{FF2B5EF4-FFF2-40B4-BE49-F238E27FC236}">
                <a16:creationId xmlns:a16="http://schemas.microsoft.com/office/drawing/2014/main" id="{2A25205A-E182-4320-AD8A-FCCF67C457F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2" action="ppaction://hlinksldjump"/>
            <a:extLst>
              <a:ext uri="{FF2B5EF4-FFF2-40B4-BE49-F238E27FC236}">
                <a16:creationId xmlns:a16="http://schemas.microsoft.com/office/drawing/2014/main" id="{2B82A763-5F5C-4740-9B03-E175BBF1717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3" action="ppaction://hlinksldjump"/>
            <a:extLst>
              <a:ext uri="{FF2B5EF4-FFF2-40B4-BE49-F238E27FC236}">
                <a16:creationId xmlns:a16="http://schemas.microsoft.com/office/drawing/2014/main" id="{75DFCEB2-2F2C-4247-A648-EBC2856463C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4" action="ppaction://hlinksldjump"/>
            <a:extLst>
              <a:ext uri="{FF2B5EF4-FFF2-40B4-BE49-F238E27FC236}">
                <a16:creationId xmlns:a16="http://schemas.microsoft.com/office/drawing/2014/main" id="{AD86B4F8-10F8-4B49-BEE1-4B3F57CF513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5" action="ppaction://hlinksldjump"/>
            <a:extLst>
              <a:ext uri="{FF2B5EF4-FFF2-40B4-BE49-F238E27FC236}">
                <a16:creationId xmlns:a16="http://schemas.microsoft.com/office/drawing/2014/main" id="{9A27DF30-8091-419A-BC33-36A89BDFF5F8}"/>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6" action="ppaction://hlinksldjump"/>
            <a:extLst>
              <a:ext uri="{FF2B5EF4-FFF2-40B4-BE49-F238E27FC236}">
                <a16:creationId xmlns:a16="http://schemas.microsoft.com/office/drawing/2014/main" id="{66247F2E-4B59-424A-BF87-BAA652B7603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7" action="ppaction://hlinksldjump"/>
            <a:extLst>
              <a:ext uri="{FF2B5EF4-FFF2-40B4-BE49-F238E27FC236}">
                <a16:creationId xmlns:a16="http://schemas.microsoft.com/office/drawing/2014/main" id="{680BC0A0-3259-4EE3-83F7-989C66A2787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 name="IMG_6240_wNmAMA.mp4" descr="IMG_6240_wNmAMA.mp4">
            <a:hlinkClick r:id="" action="ppaction://media"/>
            <a:extLst>
              <a:ext uri="{FF2B5EF4-FFF2-40B4-BE49-F238E27FC236}">
                <a16:creationId xmlns:a16="http://schemas.microsoft.com/office/drawing/2014/main" id="{197541A8-F730-4E42-B707-49BFB668BE1B}"/>
              </a:ext>
            </a:extLst>
          </p:cNvPr>
          <p:cNvPicPr>
            <a:picLocks noChangeAspect="1"/>
          </p:cNvPicPr>
          <p:nvPr>
            <a:videoFile r:link="rId2"/>
            <p:extLst>
              <p:ext uri="{DAA4B4D4-6D71-4841-9C94-3DE7FCFB9230}">
                <p14:media xmlns:p14="http://schemas.microsoft.com/office/powerpoint/2010/main" r:embed="rId1"/>
              </p:ext>
            </p:extLst>
          </p:nvPr>
        </p:nvPicPr>
        <p:blipFill>
          <a:blip r:embed="rId28"/>
          <a:stretch>
            <a:fillRect/>
          </a:stretch>
        </p:blipFill>
        <p:spPr>
          <a:xfrm>
            <a:off x="3059152" y="1772406"/>
            <a:ext cx="6073696" cy="38214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2630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lstStyle/>
          <a:p>
            <a:pPr algn="ctr"/>
            <a:r>
              <a:rPr lang="en-US">
                <a:solidFill>
                  <a:srgbClr val="0B3D91"/>
                </a:solidFill>
              </a:rPr>
              <a:t>Sponsor and Advisor</a:t>
            </a:r>
          </a:p>
        </p:txBody>
      </p:sp>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5" name="Content Placeholder 4">
            <a:extLst>
              <a:ext uri="{FF2B5EF4-FFF2-40B4-BE49-F238E27FC236}">
                <a16:creationId xmlns:a16="http://schemas.microsoft.com/office/drawing/2014/main" id="{A59F1485-977B-4868-8BAF-2E44FD0036AE}"/>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Jake Seaman</a:t>
            </a:r>
            <a:endParaRPr lang="en-US"/>
          </a:p>
        </p:txBody>
      </p:sp>
      <p:pic>
        <p:nvPicPr>
          <p:cNvPr id="1026" name="Picture 2" descr="See the source image">
            <a:extLst>
              <a:ext uri="{FF2B5EF4-FFF2-40B4-BE49-F238E27FC236}">
                <a16:creationId xmlns:a16="http://schemas.microsoft.com/office/drawing/2014/main" id="{D18215EF-D57A-4C9B-9A9B-EAFD3D01DC5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3809"/>
          <a:stretch/>
        </p:blipFill>
        <p:spPr bwMode="auto">
          <a:xfrm>
            <a:off x="7707439" y="1644001"/>
            <a:ext cx="2092966" cy="281503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94994B-7C95-4985-B204-06568323333E}"/>
              </a:ext>
            </a:extLst>
          </p:cNvPr>
          <p:cNvSpPr txBox="1"/>
          <p:nvPr/>
        </p:nvSpPr>
        <p:spPr>
          <a:xfrm>
            <a:off x="6830764" y="4659480"/>
            <a:ext cx="3846314" cy="923330"/>
          </a:xfrm>
          <a:prstGeom prst="rect">
            <a:avLst/>
          </a:prstGeom>
          <a:noFill/>
        </p:spPr>
        <p:txBody>
          <a:bodyPr wrap="square" rtlCol="0">
            <a:spAutoFit/>
          </a:bodyPr>
          <a:lstStyle/>
          <a:p>
            <a:pPr algn="ctr"/>
            <a:r>
              <a:rPr lang="en-US">
                <a:latin typeface="Arial" panose="020B0604020202020204" pitchFamily="34" charset="0"/>
              </a:rPr>
              <a:t>Faculty Advisor </a:t>
            </a:r>
          </a:p>
          <a:p>
            <a:pPr algn="ctr"/>
            <a:r>
              <a:rPr lang="en-US">
                <a:latin typeface="Arial" panose="020B0604020202020204" pitchFamily="34" charset="0"/>
              </a:rPr>
              <a:t>Dr. Dorr Campbell</a:t>
            </a:r>
          </a:p>
          <a:p>
            <a:pPr algn="ctr"/>
            <a:r>
              <a:rPr lang="en-US">
                <a:latin typeface="Arial" panose="020B0604020202020204" pitchFamily="34" charset="0"/>
              </a:rPr>
              <a:t>FAMU-FSU College of Engineering</a:t>
            </a:r>
          </a:p>
        </p:txBody>
      </p:sp>
      <p:sp>
        <p:nvSpPr>
          <p:cNvPr id="6" name="TextBox 5">
            <a:extLst>
              <a:ext uri="{FF2B5EF4-FFF2-40B4-BE49-F238E27FC236}">
                <a16:creationId xmlns:a16="http://schemas.microsoft.com/office/drawing/2014/main" id="{A8592EDE-0D17-4A55-918B-685A81FDCBA4}"/>
              </a:ext>
            </a:extLst>
          </p:cNvPr>
          <p:cNvSpPr txBox="1"/>
          <p:nvPr/>
        </p:nvSpPr>
        <p:spPr>
          <a:xfrm>
            <a:off x="1514923" y="4659874"/>
            <a:ext cx="3846314" cy="923330"/>
          </a:xfrm>
          <a:prstGeom prst="rect">
            <a:avLst/>
          </a:prstGeom>
          <a:noFill/>
        </p:spPr>
        <p:txBody>
          <a:bodyPr wrap="square" rtlCol="0">
            <a:spAutoFit/>
          </a:bodyPr>
          <a:lstStyle/>
          <a:p>
            <a:pPr algn="ctr"/>
            <a:r>
              <a:rPr lang="en-US">
                <a:latin typeface="Arial" panose="020B0604020202020204" pitchFamily="34" charset="0"/>
              </a:rPr>
              <a:t>Project Sponsor</a:t>
            </a:r>
          </a:p>
          <a:p>
            <a:pPr algn="ctr"/>
            <a:r>
              <a:rPr lang="en-US">
                <a:latin typeface="Arial" panose="020B0604020202020204" pitchFamily="34" charset="0"/>
              </a:rPr>
              <a:t>Rachel McCauley</a:t>
            </a:r>
          </a:p>
          <a:p>
            <a:pPr algn="ctr"/>
            <a:r>
              <a:rPr lang="en-US">
                <a:latin typeface="Arial" panose="020B0604020202020204" pitchFamily="34" charset="0"/>
              </a:rPr>
              <a:t>NASA Marshall Space Flight Center</a:t>
            </a:r>
          </a:p>
        </p:txBody>
      </p:sp>
      <p:pic>
        <p:nvPicPr>
          <p:cNvPr id="9" name="Picture 2" descr="Rachel McCauley">
            <a:extLst>
              <a:ext uri="{FF2B5EF4-FFF2-40B4-BE49-F238E27FC236}">
                <a16:creationId xmlns:a16="http://schemas.microsoft.com/office/drawing/2014/main" id="{98394824-8DFA-4D4A-9DAA-23248CF94C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61" t="-1285" r="9404" b="1285"/>
          <a:stretch/>
        </p:blipFill>
        <p:spPr bwMode="auto">
          <a:xfrm>
            <a:off x="2391595" y="1624400"/>
            <a:ext cx="2103120" cy="283464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5" name="Rectangle 24">
            <a:hlinkClick r:id="rId5" action="ppaction://hlinksldjump"/>
            <a:extLst>
              <a:ext uri="{FF2B5EF4-FFF2-40B4-BE49-F238E27FC236}">
                <a16:creationId xmlns:a16="http://schemas.microsoft.com/office/drawing/2014/main" id="{7B52169B-4D3D-438C-B6E9-8ADEBBC1A197}"/>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6" name="Content Placeholder 2" descr="Users">
            <a:extLst>
              <a:ext uri="{FF2B5EF4-FFF2-40B4-BE49-F238E27FC236}">
                <a16:creationId xmlns:a16="http://schemas.microsoft.com/office/drawing/2014/main" id="{F8D73CA2-35D0-46CD-A187-7A7BC97D88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638" y="789879"/>
            <a:ext cx="640080" cy="640080"/>
          </a:xfrm>
          <a:prstGeom prst="rect">
            <a:avLst/>
          </a:prstGeom>
        </p:spPr>
      </p:pic>
      <p:pic>
        <p:nvPicPr>
          <p:cNvPr id="28" name="Graphic 27" descr="Future">
            <a:extLst>
              <a:ext uri="{FF2B5EF4-FFF2-40B4-BE49-F238E27FC236}">
                <a16:creationId xmlns:a16="http://schemas.microsoft.com/office/drawing/2014/main" id="{8F75B2D1-D55B-4E27-9598-F6F117315F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10" y="3876561"/>
            <a:ext cx="640080" cy="640080"/>
          </a:xfrm>
          <a:prstGeom prst="rect">
            <a:avLst/>
          </a:prstGeom>
        </p:spPr>
      </p:pic>
      <p:pic>
        <p:nvPicPr>
          <p:cNvPr id="30" name="Graphic 29" descr="Question Mark">
            <a:extLst>
              <a:ext uri="{FF2B5EF4-FFF2-40B4-BE49-F238E27FC236}">
                <a16:creationId xmlns:a16="http://schemas.microsoft.com/office/drawing/2014/main" id="{3C48592E-64B1-40BD-98DE-9C1E99C858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3623" y="4622265"/>
            <a:ext cx="640080" cy="640080"/>
          </a:xfrm>
          <a:prstGeom prst="rect">
            <a:avLst/>
          </a:prstGeom>
        </p:spPr>
      </p:pic>
      <p:pic>
        <p:nvPicPr>
          <p:cNvPr id="32" name="Graphic 31" descr="Lightbulb and gear">
            <a:extLst>
              <a:ext uri="{FF2B5EF4-FFF2-40B4-BE49-F238E27FC236}">
                <a16:creationId xmlns:a16="http://schemas.microsoft.com/office/drawing/2014/main" id="{0CFF02EC-774B-4578-A54F-9B12F16FE2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191524"/>
            <a:ext cx="764521" cy="764521"/>
          </a:xfrm>
          <a:prstGeom prst="rect">
            <a:avLst/>
          </a:prstGeom>
        </p:spPr>
      </p:pic>
      <p:pic>
        <p:nvPicPr>
          <p:cNvPr id="33" name="Graphic 32" descr="Clipboard Checked">
            <a:extLst>
              <a:ext uri="{FF2B5EF4-FFF2-40B4-BE49-F238E27FC236}">
                <a16:creationId xmlns:a16="http://schemas.microsoft.com/office/drawing/2014/main" id="{1C4114FF-1ABA-4C80-A38F-8A84962F9CB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3061669"/>
            <a:ext cx="764521" cy="709268"/>
          </a:xfrm>
          <a:prstGeom prst="rect">
            <a:avLst/>
          </a:prstGeom>
        </p:spPr>
      </p:pic>
      <p:pic>
        <p:nvPicPr>
          <p:cNvPr id="34" name="Graphic 33" descr="Rocket">
            <a:extLst>
              <a:ext uri="{FF2B5EF4-FFF2-40B4-BE49-F238E27FC236}">
                <a16:creationId xmlns:a16="http://schemas.microsoft.com/office/drawing/2014/main" id="{E5966429-3DC7-45BF-8C04-1E61828FAE2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8" y="109204"/>
            <a:ext cx="640080" cy="640080"/>
          </a:xfrm>
          <a:prstGeom prst="rect">
            <a:avLst/>
          </a:prstGeom>
        </p:spPr>
      </p:pic>
      <p:pic>
        <p:nvPicPr>
          <p:cNvPr id="35" name="Graphic 34" descr="Books">
            <a:extLst>
              <a:ext uri="{FF2B5EF4-FFF2-40B4-BE49-F238E27FC236}">
                <a16:creationId xmlns:a16="http://schemas.microsoft.com/office/drawing/2014/main" id="{99378D1A-5808-4F5F-9B52-9C7DDDC3D9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89471" y="1466547"/>
            <a:ext cx="640080" cy="640080"/>
          </a:xfrm>
          <a:prstGeom prst="rect">
            <a:avLst/>
          </a:prstGeom>
        </p:spPr>
      </p:pic>
      <p:sp>
        <p:nvSpPr>
          <p:cNvPr id="36" name="Rectangle 35">
            <a:hlinkClick r:id="rId20" action="ppaction://hlinksldjump"/>
            <a:extLst>
              <a:ext uri="{FF2B5EF4-FFF2-40B4-BE49-F238E27FC236}">
                <a16:creationId xmlns:a16="http://schemas.microsoft.com/office/drawing/2014/main" id="{FBC395B6-6841-4A01-8615-E0DEE52BD20F}"/>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hlinkClick r:id="rId21" action="ppaction://hlinksldjump"/>
            <a:extLst>
              <a:ext uri="{FF2B5EF4-FFF2-40B4-BE49-F238E27FC236}">
                <a16:creationId xmlns:a16="http://schemas.microsoft.com/office/drawing/2014/main" id="{9D398EB9-1C5F-40DF-92DC-CDD2F5D762D7}"/>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hlinkClick r:id="rId22" action="ppaction://hlinksldjump"/>
            <a:extLst>
              <a:ext uri="{FF2B5EF4-FFF2-40B4-BE49-F238E27FC236}">
                <a16:creationId xmlns:a16="http://schemas.microsoft.com/office/drawing/2014/main" id="{68472A71-8FAC-4597-B308-8F336141037F}"/>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hlinkClick r:id="rId5" action="ppaction://hlinksldjump"/>
            <a:extLst>
              <a:ext uri="{FF2B5EF4-FFF2-40B4-BE49-F238E27FC236}">
                <a16:creationId xmlns:a16="http://schemas.microsoft.com/office/drawing/2014/main" id="{B6B8747A-928B-493E-9B97-4E447C185B1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23" action="ppaction://hlinksldjump"/>
            <a:extLst>
              <a:ext uri="{FF2B5EF4-FFF2-40B4-BE49-F238E27FC236}">
                <a16:creationId xmlns:a16="http://schemas.microsoft.com/office/drawing/2014/main" id="{2A335374-7DA9-46B2-BCF6-608418F0583E}"/>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4" action="ppaction://hlinksldjump"/>
            <a:extLst>
              <a:ext uri="{FF2B5EF4-FFF2-40B4-BE49-F238E27FC236}">
                <a16:creationId xmlns:a16="http://schemas.microsoft.com/office/drawing/2014/main" id="{284DBBDC-4A00-4A01-89B6-5F6FDA12AB4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hlinkClick r:id="rId25" action="ppaction://hlinksldjump"/>
            <a:extLst>
              <a:ext uri="{FF2B5EF4-FFF2-40B4-BE49-F238E27FC236}">
                <a16:creationId xmlns:a16="http://schemas.microsoft.com/office/drawing/2014/main" id="{DCCF2E4D-38A5-43FB-A700-32C52671C9C7}"/>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36628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239256"/>
            <a:ext cx="10515600" cy="1325563"/>
          </a:xfrm>
        </p:spPr>
        <p:txBody>
          <a:bodyPr/>
          <a:lstStyle/>
          <a:p>
            <a:pPr algn="ctr"/>
            <a:r>
              <a:rPr lang="en-US">
                <a:solidFill>
                  <a:srgbClr val="0B3D91"/>
                </a:solidFill>
                <a:latin typeface="Arial"/>
                <a:cs typeface="Arial"/>
              </a:rPr>
              <a:t>Preparing For Space</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30</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Stephen Brown</a:t>
            </a:r>
            <a:endParaRPr lang="en-US"/>
          </a:p>
        </p:txBody>
      </p:sp>
      <p:pic>
        <p:nvPicPr>
          <p:cNvPr id="25" name="Graphic 24" descr="Clipboard Checked">
            <a:extLst>
              <a:ext uri="{FF2B5EF4-FFF2-40B4-BE49-F238E27FC236}">
                <a16:creationId xmlns:a16="http://schemas.microsoft.com/office/drawing/2014/main" id="{316B525E-2C27-4EB9-A9AD-37F3DA4395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528" y="230137"/>
            <a:ext cx="1828800" cy="1828800"/>
          </a:xfrm>
          <a:prstGeom prst="rect">
            <a:avLst/>
          </a:prstGeom>
        </p:spPr>
      </p:pic>
      <p:pic>
        <p:nvPicPr>
          <p:cNvPr id="28" name="Content Placeholder 2" descr="Users">
            <a:extLst>
              <a:ext uri="{FF2B5EF4-FFF2-40B4-BE49-F238E27FC236}">
                <a16:creationId xmlns:a16="http://schemas.microsoft.com/office/drawing/2014/main" id="{B8657A4C-AD78-49C6-A399-E9FC721D3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3239785D-8733-4E74-9A89-AACFD99B70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DFE10A3C-A277-43B1-ADBC-1B6A44493D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4A63E1BD-D369-48E3-980B-AEDDD5E717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85C2AFC-84F6-4C00-95BF-41C204FE15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423C0A69-FCCB-4D27-A75E-95ABCAF35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29CB9BF7-FA97-4F30-8554-B7FCA1F84E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3061669"/>
            <a:ext cx="764521" cy="709268"/>
          </a:xfrm>
          <a:prstGeom prst="rect">
            <a:avLst/>
          </a:prstGeom>
        </p:spPr>
      </p:pic>
      <p:sp>
        <p:nvSpPr>
          <p:cNvPr id="40" name="Rectangle 39">
            <a:hlinkClick r:id="rId19" action="ppaction://hlinksldjump"/>
            <a:extLst>
              <a:ext uri="{FF2B5EF4-FFF2-40B4-BE49-F238E27FC236}">
                <a16:creationId xmlns:a16="http://schemas.microsoft.com/office/drawing/2014/main" id="{2A25205A-E182-4320-AD8A-FCCF67C457F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0" action="ppaction://hlinksldjump"/>
            <a:extLst>
              <a:ext uri="{FF2B5EF4-FFF2-40B4-BE49-F238E27FC236}">
                <a16:creationId xmlns:a16="http://schemas.microsoft.com/office/drawing/2014/main" id="{2B82A763-5F5C-4740-9B03-E175BBF1717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1" action="ppaction://hlinksldjump"/>
            <a:extLst>
              <a:ext uri="{FF2B5EF4-FFF2-40B4-BE49-F238E27FC236}">
                <a16:creationId xmlns:a16="http://schemas.microsoft.com/office/drawing/2014/main" id="{75DFCEB2-2F2C-4247-A648-EBC2856463C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2" action="ppaction://hlinksldjump"/>
            <a:extLst>
              <a:ext uri="{FF2B5EF4-FFF2-40B4-BE49-F238E27FC236}">
                <a16:creationId xmlns:a16="http://schemas.microsoft.com/office/drawing/2014/main" id="{AD86B4F8-10F8-4B49-BEE1-4B3F57CF513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3" action="ppaction://hlinksldjump"/>
            <a:extLst>
              <a:ext uri="{FF2B5EF4-FFF2-40B4-BE49-F238E27FC236}">
                <a16:creationId xmlns:a16="http://schemas.microsoft.com/office/drawing/2014/main" id="{9A27DF30-8091-419A-BC33-36A89BDFF5F8}"/>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4" action="ppaction://hlinksldjump"/>
            <a:extLst>
              <a:ext uri="{FF2B5EF4-FFF2-40B4-BE49-F238E27FC236}">
                <a16:creationId xmlns:a16="http://schemas.microsoft.com/office/drawing/2014/main" id="{66247F2E-4B59-424A-BF87-BAA652B7603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5" action="ppaction://hlinksldjump"/>
            <a:extLst>
              <a:ext uri="{FF2B5EF4-FFF2-40B4-BE49-F238E27FC236}">
                <a16:creationId xmlns:a16="http://schemas.microsoft.com/office/drawing/2014/main" id="{680BC0A0-3259-4EE3-83F7-989C66A2787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aphicFrame>
        <p:nvGraphicFramePr>
          <p:cNvPr id="2" name="Diagram 1">
            <a:extLst>
              <a:ext uri="{FF2B5EF4-FFF2-40B4-BE49-F238E27FC236}">
                <a16:creationId xmlns:a16="http://schemas.microsoft.com/office/drawing/2014/main" id="{6EBE325E-8BCE-4634-AE2D-25A34A291B53}"/>
              </a:ext>
            </a:extLst>
          </p:cNvPr>
          <p:cNvGraphicFramePr/>
          <p:nvPr>
            <p:extLst>
              <p:ext uri="{D42A27DB-BD31-4B8C-83A1-F6EECF244321}">
                <p14:modId xmlns:p14="http://schemas.microsoft.com/office/powerpoint/2010/main" val="4200025449"/>
              </p:ext>
            </p:extLst>
          </p:nvPr>
        </p:nvGraphicFramePr>
        <p:xfrm>
          <a:off x="629609" y="1586992"/>
          <a:ext cx="10491825" cy="4087330"/>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spTree>
    <p:extLst>
      <p:ext uri="{BB962C8B-B14F-4D97-AF65-F5344CB8AC3E}">
        <p14:creationId xmlns:p14="http://schemas.microsoft.com/office/powerpoint/2010/main" val="2917361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11"/>
          </p:nvPr>
        </p:nvSpPr>
        <p:spPr/>
        <p:txBody>
          <a:bodyPr/>
          <a:lstStyle/>
          <a:p>
            <a:r>
              <a:rPr lang="en-US"/>
              <a:t>31</a:t>
            </a:r>
          </a:p>
        </p:txBody>
      </p:sp>
      <p:pic>
        <p:nvPicPr>
          <p:cNvPr id="10" name="Content Placeholder 9">
            <a:extLst>
              <a:ext uri="{FF2B5EF4-FFF2-40B4-BE49-F238E27FC236}">
                <a16:creationId xmlns:a16="http://schemas.microsoft.com/office/drawing/2014/main" id="{B5B442FD-156F-437C-921B-10F912BC9171}"/>
              </a:ext>
            </a:extLst>
          </p:cNvPr>
          <p:cNvPicPr>
            <a:picLocks noGrp="1" noChangeAspect="1"/>
          </p:cNvPicPr>
          <p:nvPr>
            <p:ph sz="quarter" idx="12"/>
          </p:nvPr>
        </p:nvPicPr>
        <p:blipFill rotWithShape="1">
          <a:blip r:embed="rId3">
            <a:extLst>
              <a:ext uri="{BEBA8EAE-BF5A-486C-A8C5-ECC9F3942E4B}">
                <a14:imgProps xmlns:a14="http://schemas.microsoft.com/office/drawing/2010/main">
                  <a14:imgLayer r:embed="rId4">
                    <a14:imgEffect>
                      <a14:backgroundRemoval t="25122" b="75458" l="39598" r="62063">
                        <a14:foregroundMark x1="49273" y1="26588" x2="49273" y2="26588"/>
                        <a14:foregroundMark x1="49273" y1="26588" x2="49273" y2="26588"/>
                        <a14:foregroundMark x1="50000" y1="26235" x2="49000" y2="26118"/>
                      </a14:backgroundRemoval>
                    </a14:imgEffect>
                  </a14:imgLayer>
                </a14:imgProps>
              </a:ext>
              <a:ext uri="{28A0092B-C50C-407E-A947-70E740481C1C}">
                <a14:useLocalDpi xmlns:a14="http://schemas.microsoft.com/office/drawing/2010/main" val="0"/>
              </a:ext>
            </a:extLst>
          </a:blip>
          <a:srcRect l="36790" t="18830" r="35129" b="18250"/>
          <a:stretch/>
        </p:blipFill>
        <p:spPr>
          <a:xfrm>
            <a:off x="103050" y="1957540"/>
            <a:ext cx="2401708" cy="4158330"/>
          </a:xfrm>
        </p:spPr>
      </p:pic>
      <p:pic>
        <p:nvPicPr>
          <p:cNvPr id="28" name="Content Placeholder 2" descr="Users">
            <a:extLst>
              <a:ext uri="{FF2B5EF4-FFF2-40B4-BE49-F238E27FC236}">
                <a16:creationId xmlns:a16="http://schemas.microsoft.com/office/drawing/2014/main" id="{B8657A4C-AD78-49C6-A399-E9FC721D3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3239785D-8733-4E74-9A89-AACFD99B70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DFE10A3C-A277-43B1-ADBC-1B6A44493D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4A63E1BD-D369-48E3-980B-AEDDD5E717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85C2AFC-84F6-4C00-95BF-41C204FE15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423C0A69-FCCB-4D27-A75E-95ABCAF35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29CB9BF7-FA97-4F30-8554-B7FCA1F84E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3061669"/>
            <a:ext cx="764521" cy="709268"/>
          </a:xfrm>
          <a:prstGeom prst="rect">
            <a:avLst/>
          </a:prstGeom>
        </p:spPr>
      </p:pic>
      <p:sp>
        <p:nvSpPr>
          <p:cNvPr id="40" name="Rectangle 39">
            <a:hlinkClick r:id="rId19" action="ppaction://hlinksldjump"/>
            <a:extLst>
              <a:ext uri="{FF2B5EF4-FFF2-40B4-BE49-F238E27FC236}">
                <a16:creationId xmlns:a16="http://schemas.microsoft.com/office/drawing/2014/main" id="{2A25205A-E182-4320-AD8A-FCCF67C457F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0" action="ppaction://hlinksldjump"/>
            <a:extLst>
              <a:ext uri="{FF2B5EF4-FFF2-40B4-BE49-F238E27FC236}">
                <a16:creationId xmlns:a16="http://schemas.microsoft.com/office/drawing/2014/main" id="{2B82A763-5F5C-4740-9B03-E175BBF1717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1" action="ppaction://hlinksldjump"/>
            <a:extLst>
              <a:ext uri="{FF2B5EF4-FFF2-40B4-BE49-F238E27FC236}">
                <a16:creationId xmlns:a16="http://schemas.microsoft.com/office/drawing/2014/main" id="{75DFCEB2-2F2C-4247-A648-EBC2856463C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2" action="ppaction://hlinksldjump"/>
            <a:extLst>
              <a:ext uri="{FF2B5EF4-FFF2-40B4-BE49-F238E27FC236}">
                <a16:creationId xmlns:a16="http://schemas.microsoft.com/office/drawing/2014/main" id="{AD86B4F8-10F8-4B49-BEE1-4B3F57CF513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3" action="ppaction://hlinksldjump"/>
            <a:extLst>
              <a:ext uri="{FF2B5EF4-FFF2-40B4-BE49-F238E27FC236}">
                <a16:creationId xmlns:a16="http://schemas.microsoft.com/office/drawing/2014/main" id="{9A27DF30-8091-419A-BC33-36A89BDFF5F8}"/>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4" action="ppaction://hlinksldjump"/>
            <a:extLst>
              <a:ext uri="{FF2B5EF4-FFF2-40B4-BE49-F238E27FC236}">
                <a16:creationId xmlns:a16="http://schemas.microsoft.com/office/drawing/2014/main" id="{66247F2E-4B59-424A-BF87-BAA652B7603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5" action="ppaction://hlinksldjump"/>
            <a:extLst>
              <a:ext uri="{FF2B5EF4-FFF2-40B4-BE49-F238E27FC236}">
                <a16:creationId xmlns:a16="http://schemas.microsoft.com/office/drawing/2014/main" id="{680BC0A0-3259-4EE3-83F7-989C66A2787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a:extLst>
              <a:ext uri="{FF2B5EF4-FFF2-40B4-BE49-F238E27FC236}">
                <a16:creationId xmlns:a16="http://schemas.microsoft.com/office/drawing/2014/main" id="{6CE1E281-208D-4D64-827D-220E130D4F60}"/>
              </a:ext>
            </a:extLst>
          </p:cNvPr>
          <p:cNvPicPr>
            <a:picLocks noChangeAspect="1"/>
          </p:cNvPicPr>
          <p:nvPr/>
        </p:nvPicPr>
        <p:blipFill>
          <a:blip r:embed="rId26"/>
          <a:stretch>
            <a:fillRect/>
          </a:stretch>
        </p:blipFill>
        <p:spPr>
          <a:xfrm>
            <a:off x="4323056" y="-313621"/>
            <a:ext cx="3535986" cy="2847079"/>
          </a:xfrm>
          <a:prstGeom prst="rect">
            <a:avLst/>
          </a:prstGeom>
        </p:spPr>
      </p:pic>
      <p:cxnSp>
        <p:nvCxnSpPr>
          <p:cNvPr id="20" name="Straight Arrow Connector 19">
            <a:extLst>
              <a:ext uri="{FF2B5EF4-FFF2-40B4-BE49-F238E27FC236}">
                <a16:creationId xmlns:a16="http://schemas.microsoft.com/office/drawing/2014/main" id="{3D4DAF5E-A7AD-4D70-B0AE-682FE27CE83B}"/>
              </a:ext>
            </a:extLst>
          </p:cNvPr>
          <p:cNvCxnSpPr>
            <a:cxnSpLocks/>
          </p:cNvCxnSpPr>
          <p:nvPr/>
        </p:nvCxnSpPr>
        <p:spPr>
          <a:xfrm flipH="1">
            <a:off x="1434532" y="2543104"/>
            <a:ext cx="115879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AA574E2-6088-4971-B892-6457B5C5629A}"/>
              </a:ext>
            </a:extLst>
          </p:cNvPr>
          <p:cNvCxnSpPr>
            <a:cxnSpLocks/>
          </p:cNvCxnSpPr>
          <p:nvPr/>
        </p:nvCxnSpPr>
        <p:spPr>
          <a:xfrm flipH="1">
            <a:off x="1434532" y="4136838"/>
            <a:ext cx="115879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7222D9D2-D1B0-4404-9EAD-65CE21AEF504}"/>
              </a:ext>
            </a:extLst>
          </p:cNvPr>
          <p:cNvSpPr/>
          <p:nvPr/>
        </p:nvSpPr>
        <p:spPr>
          <a:xfrm>
            <a:off x="2593328" y="2157807"/>
            <a:ext cx="1934760" cy="843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301 Annealed Stainless Steel</a:t>
            </a:r>
            <a:endParaRPr lang="en-US"/>
          </a:p>
        </p:txBody>
      </p:sp>
      <p:sp>
        <p:nvSpPr>
          <p:cNvPr id="46" name="Rectangle: Rounded Corners 45">
            <a:extLst>
              <a:ext uri="{FF2B5EF4-FFF2-40B4-BE49-F238E27FC236}">
                <a16:creationId xmlns:a16="http://schemas.microsoft.com/office/drawing/2014/main" id="{2B714748-A519-4556-BCD7-A63F950C2943}"/>
              </a:ext>
            </a:extLst>
          </p:cNvPr>
          <p:cNvSpPr/>
          <p:nvPr/>
        </p:nvSpPr>
        <p:spPr>
          <a:xfrm>
            <a:off x="2581888" y="3732479"/>
            <a:ext cx="1934760" cy="843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2295</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n-US" sz="1800"/>
              <a:t>Aluminum Alloy</a:t>
            </a:r>
            <a:endParaRPr lang="en-US"/>
          </a:p>
        </p:txBody>
      </p:sp>
      <p:sp>
        <p:nvSpPr>
          <p:cNvPr id="47" name="Content Placeholder 16">
            <a:extLst>
              <a:ext uri="{FF2B5EF4-FFF2-40B4-BE49-F238E27FC236}">
                <a16:creationId xmlns:a16="http://schemas.microsoft.com/office/drawing/2014/main" id="{A24DEAB2-B32A-45E3-BA74-BE2C61639783}"/>
              </a:ext>
            </a:extLst>
          </p:cNvPr>
          <p:cNvSpPr>
            <a:spLocks noGrp="1"/>
          </p:cNvSpPr>
          <p:nvPr>
            <p:ph sz="half" idx="2"/>
          </p:nvPr>
        </p:nvSpPr>
        <p:spPr>
          <a:xfrm>
            <a:off x="6617108" y="2794176"/>
            <a:ext cx="4475133" cy="2501503"/>
          </a:xfrm>
        </p:spPr>
        <p:txBody>
          <a:bodyPr vert="horz" lIns="91440" tIns="45720" rIns="91440" bIns="45720" rtlCol="0" anchor="t">
            <a:normAutofit lnSpcReduction="10000"/>
          </a:bodyPr>
          <a:lstStyle/>
          <a:p>
            <a:pPr>
              <a:lnSpc>
                <a:spcPct val="150000"/>
              </a:lnSpc>
              <a:buBlip>
                <a:blip r:embed="rId27"/>
              </a:buBlip>
            </a:pPr>
            <a:r>
              <a:rPr lang="en-US" sz="2400">
                <a:latin typeface="Arial"/>
                <a:cs typeface="Arial"/>
              </a:rPr>
              <a:t>30 inch Stroke length</a:t>
            </a:r>
          </a:p>
          <a:p>
            <a:pPr>
              <a:lnSpc>
                <a:spcPct val="150000"/>
              </a:lnSpc>
              <a:buBlip>
                <a:blip r:embed="rId27"/>
              </a:buBlip>
            </a:pPr>
            <a:r>
              <a:rPr lang="en-US" sz="2400">
                <a:latin typeface="Arial"/>
                <a:cs typeface="Arial"/>
              </a:rPr>
              <a:t>4000 </a:t>
            </a:r>
            <a:r>
              <a:rPr lang="en-US" sz="2400" err="1">
                <a:latin typeface="Arial"/>
                <a:cs typeface="Arial"/>
              </a:rPr>
              <a:t>Ibs</a:t>
            </a:r>
            <a:r>
              <a:rPr lang="en-US" sz="2400">
                <a:latin typeface="Arial"/>
                <a:cs typeface="Arial"/>
              </a:rPr>
              <a:t> Dynamic force </a:t>
            </a:r>
            <a:endParaRPr lang="en-US" sz="2400"/>
          </a:p>
          <a:p>
            <a:pPr>
              <a:lnSpc>
                <a:spcPct val="150000"/>
              </a:lnSpc>
              <a:buBlip>
                <a:blip r:embed="rId27"/>
              </a:buBlip>
            </a:pPr>
            <a:r>
              <a:rPr lang="en-US" sz="2400">
                <a:latin typeface="Arial"/>
                <a:cs typeface="Arial"/>
              </a:rPr>
              <a:t>Withstand 4040 lbf of impact force</a:t>
            </a:r>
          </a:p>
          <a:p>
            <a:pPr marL="0" indent="0">
              <a:buNone/>
            </a:pPr>
            <a:endParaRPr lang="en-US"/>
          </a:p>
        </p:txBody>
      </p:sp>
      <p:sp>
        <p:nvSpPr>
          <p:cNvPr id="48" name="Text Placeholder 15">
            <a:extLst>
              <a:ext uri="{FF2B5EF4-FFF2-40B4-BE49-F238E27FC236}">
                <a16:creationId xmlns:a16="http://schemas.microsoft.com/office/drawing/2014/main" id="{D5E923E0-4CA4-48C3-AEA9-8C8892D2725E}"/>
              </a:ext>
            </a:extLst>
          </p:cNvPr>
          <p:cNvSpPr>
            <a:spLocks noGrp="1"/>
          </p:cNvSpPr>
          <p:nvPr>
            <p:ph type="body" idx="1"/>
          </p:nvPr>
        </p:nvSpPr>
        <p:spPr>
          <a:xfrm>
            <a:off x="6617108" y="1849965"/>
            <a:ext cx="4475133" cy="723819"/>
          </a:xfrm>
        </p:spPr>
        <p:txBody>
          <a:bodyPr/>
          <a:lstStyle/>
          <a:p>
            <a:pPr algn="ctr"/>
            <a:r>
              <a:rPr lang="en-US"/>
              <a:t>Capabilities</a:t>
            </a:r>
          </a:p>
        </p:txBody>
      </p:sp>
      <p:pic>
        <p:nvPicPr>
          <p:cNvPr id="49" name="Graphic 48" descr="Clipboard Checked">
            <a:extLst>
              <a:ext uri="{FF2B5EF4-FFF2-40B4-BE49-F238E27FC236}">
                <a16:creationId xmlns:a16="http://schemas.microsoft.com/office/drawing/2014/main" id="{9C0975C7-5758-4DED-AB37-4F3D90AC880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64528" y="230137"/>
            <a:ext cx="1828800" cy="1828800"/>
          </a:xfrm>
          <a:prstGeom prst="rect">
            <a:avLst/>
          </a:prstGeom>
        </p:spPr>
      </p:pic>
      <p:sp>
        <p:nvSpPr>
          <p:cNvPr id="50" name="Content Placeholder 7">
            <a:extLst>
              <a:ext uri="{FF2B5EF4-FFF2-40B4-BE49-F238E27FC236}">
                <a16:creationId xmlns:a16="http://schemas.microsoft.com/office/drawing/2014/main" id="{58A3B004-8242-4BAE-91CF-1A7FA40B3854}"/>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Arial"/>
                <a:cs typeface="Arial"/>
              </a:rPr>
              <a:t>Stephen Brown</a:t>
            </a:r>
            <a:endParaRPr lang="en-US"/>
          </a:p>
        </p:txBody>
      </p:sp>
    </p:spTree>
    <p:extLst>
      <p:ext uri="{BB962C8B-B14F-4D97-AF65-F5344CB8AC3E}">
        <p14:creationId xmlns:p14="http://schemas.microsoft.com/office/powerpoint/2010/main" val="2305609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1D344BBD-81F6-441E-AEBE-A67F2B6CBF80}"/>
              </a:ext>
            </a:extLst>
          </p:cNvPr>
          <p:cNvSpPr>
            <a:spLocks noGrp="1"/>
          </p:cNvSpPr>
          <p:nvPr>
            <p:ph idx="1"/>
          </p:nvPr>
        </p:nvSpPr>
        <p:spPr>
          <a:xfrm>
            <a:off x="6703736" y="2767050"/>
            <a:ext cx="4186677" cy="2739576"/>
          </a:xfrm>
        </p:spPr>
        <p:txBody>
          <a:bodyPr>
            <a:normAutofit/>
          </a:bodyPr>
          <a:lstStyle/>
          <a:p>
            <a:pPr>
              <a:lnSpc>
                <a:spcPct val="150000"/>
              </a:lnSpc>
              <a:buBlip>
                <a:blip r:embed="rId3"/>
              </a:buBlip>
            </a:pPr>
            <a:r>
              <a:rPr lang="en-US" sz="2400"/>
              <a:t>3,000 </a:t>
            </a:r>
            <a:r>
              <a:rPr lang="en-US" sz="2400" err="1"/>
              <a:t>lbs</a:t>
            </a:r>
            <a:r>
              <a:rPr lang="en-US" sz="2400"/>
              <a:t>/inch Spring Rate</a:t>
            </a:r>
          </a:p>
          <a:p>
            <a:pPr>
              <a:lnSpc>
                <a:spcPct val="150000"/>
              </a:lnSpc>
              <a:buBlip>
                <a:blip r:embed="rId3"/>
              </a:buBlip>
            </a:pPr>
            <a:r>
              <a:rPr lang="en-US" sz="2400"/>
              <a:t>Inside diameter of 2 inches</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32</a:t>
            </a:r>
          </a:p>
        </p:txBody>
      </p:sp>
      <p:pic>
        <p:nvPicPr>
          <p:cNvPr id="28" name="Content Placeholder 2" descr="Users">
            <a:extLst>
              <a:ext uri="{FF2B5EF4-FFF2-40B4-BE49-F238E27FC236}">
                <a16:creationId xmlns:a16="http://schemas.microsoft.com/office/drawing/2014/main" id="{B8657A4C-AD78-49C6-A399-E9FC721D3C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3239785D-8733-4E74-9A89-AACFD99B70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DFE10A3C-A277-43B1-ADBC-1B6A44493D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4A63E1BD-D369-48E3-980B-AEDDD5E717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85C2AFC-84F6-4C00-95BF-41C204FE15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423C0A69-FCCB-4D27-A75E-95ABCAF352E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29CB9BF7-FA97-4F30-8554-B7FCA1F84EE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34967" y="3061669"/>
            <a:ext cx="764521" cy="709268"/>
          </a:xfrm>
          <a:prstGeom prst="rect">
            <a:avLst/>
          </a:prstGeom>
        </p:spPr>
      </p:pic>
      <p:sp>
        <p:nvSpPr>
          <p:cNvPr id="40" name="Rectangle 39">
            <a:hlinkClick r:id="rId18" action="ppaction://hlinksldjump"/>
            <a:extLst>
              <a:ext uri="{FF2B5EF4-FFF2-40B4-BE49-F238E27FC236}">
                <a16:creationId xmlns:a16="http://schemas.microsoft.com/office/drawing/2014/main" id="{2A25205A-E182-4320-AD8A-FCCF67C457F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19" action="ppaction://hlinksldjump"/>
            <a:extLst>
              <a:ext uri="{FF2B5EF4-FFF2-40B4-BE49-F238E27FC236}">
                <a16:creationId xmlns:a16="http://schemas.microsoft.com/office/drawing/2014/main" id="{2B82A763-5F5C-4740-9B03-E175BBF1717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0" action="ppaction://hlinksldjump"/>
            <a:extLst>
              <a:ext uri="{FF2B5EF4-FFF2-40B4-BE49-F238E27FC236}">
                <a16:creationId xmlns:a16="http://schemas.microsoft.com/office/drawing/2014/main" id="{75DFCEB2-2F2C-4247-A648-EBC2856463C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1" action="ppaction://hlinksldjump"/>
            <a:extLst>
              <a:ext uri="{FF2B5EF4-FFF2-40B4-BE49-F238E27FC236}">
                <a16:creationId xmlns:a16="http://schemas.microsoft.com/office/drawing/2014/main" id="{AD86B4F8-10F8-4B49-BEE1-4B3F57CF513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2" action="ppaction://hlinksldjump"/>
            <a:extLst>
              <a:ext uri="{FF2B5EF4-FFF2-40B4-BE49-F238E27FC236}">
                <a16:creationId xmlns:a16="http://schemas.microsoft.com/office/drawing/2014/main" id="{9A27DF30-8091-419A-BC33-36A89BDFF5F8}"/>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3" action="ppaction://hlinksldjump"/>
            <a:extLst>
              <a:ext uri="{FF2B5EF4-FFF2-40B4-BE49-F238E27FC236}">
                <a16:creationId xmlns:a16="http://schemas.microsoft.com/office/drawing/2014/main" id="{66247F2E-4B59-424A-BF87-BAA652B7603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4" action="ppaction://hlinksldjump"/>
            <a:extLst>
              <a:ext uri="{FF2B5EF4-FFF2-40B4-BE49-F238E27FC236}">
                <a16:creationId xmlns:a16="http://schemas.microsoft.com/office/drawing/2014/main" id="{680BC0A0-3259-4EE3-83F7-989C66A2787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 name="Picture 2">
            <a:extLst>
              <a:ext uri="{FF2B5EF4-FFF2-40B4-BE49-F238E27FC236}">
                <a16:creationId xmlns:a16="http://schemas.microsoft.com/office/drawing/2014/main" id="{6007D26E-9F5C-412B-820C-F5882A7FCD73}"/>
              </a:ext>
            </a:extLst>
          </p:cNvPr>
          <p:cNvPicPr>
            <a:picLocks noChangeAspect="1"/>
          </p:cNvPicPr>
          <p:nvPr/>
        </p:nvPicPr>
        <p:blipFill>
          <a:blip r:embed="rId25"/>
          <a:stretch>
            <a:fillRect/>
          </a:stretch>
        </p:blipFill>
        <p:spPr>
          <a:xfrm>
            <a:off x="4328007" y="-335037"/>
            <a:ext cx="3535986" cy="2847079"/>
          </a:xfrm>
          <a:prstGeom prst="rect">
            <a:avLst/>
          </a:prstGeom>
        </p:spPr>
      </p:pic>
      <p:pic>
        <p:nvPicPr>
          <p:cNvPr id="10" name="Content Placeholder 9" descr="A stack of coins&#10;&#10;Description automatically generated with medium confidence">
            <a:extLst>
              <a:ext uri="{FF2B5EF4-FFF2-40B4-BE49-F238E27FC236}">
                <a16:creationId xmlns:a16="http://schemas.microsoft.com/office/drawing/2014/main" id="{AF446A7D-5570-4D81-A04B-D9AE4C741ECC}"/>
              </a:ext>
            </a:extLst>
          </p:cNvPr>
          <p:cNvPicPr>
            <a:picLocks noGrp="1" noChangeAspect="1"/>
          </p:cNvPicPr>
          <p:nvPr>
            <p:ph sz="quarter" idx="11"/>
          </p:nvPr>
        </p:nvPicPr>
        <p:blipFill>
          <a:blip r:embed="rId26">
            <a:extLst>
              <a:ext uri="{BEBA8EAE-BF5A-486C-A8C5-ECC9F3942E4B}">
                <a14:imgProps xmlns:a14="http://schemas.microsoft.com/office/drawing/2010/main">
                  <a14:imgLayer r:embed="rId27">
                    <a14:imgEffect>
                      <a14:backgroundRemoval t="9267" b="90267" l="7533" r="92067">
                        <a14:foregroundMark x1="50867" y1="9333" x2="50867" y2="9333"/>
                        <a14:foregroundMark x1="49800" y1="32333" x2="59333" y2="37533"/>
                        <a14:foregroundMark x1="26133" y1="47267" x2="32267" y2="44933"/>
                        <a14:foregroundMark x1="9467" y1="59467" x2="9000" y2="65733"/>
                        <a14:foregroundMark x1="7733" y1="64400" x2="7733" y2="64400"/>
                        <a14:foregroundMark x1="40467" y1="90000" x2="53933" y2="90267"/>
                        <a14:foregroundMark x1="92133" y1="64400" x2="89933" y2="62933"/>
                        <a14:foregroundMark x1="7733" y1="63533" x2="10333" y2="54467"/>
                        <a14:foregroundMark x1="7533" y1="59000" x2="17800" y2="45000"/>
                        <a14:foregroundMark x1="17800" y1="45000" x2="31600" y2="37733"/>
                        <a14:foregroundMark x1="71884" y1="38600" x2="70000" y2="37533"/>
                        <a14:foregroundMark x1="79533" y1="42933" x2="71884" y2="38600"/>
                        <a14:backgroundMark x1="68467" y1="36867" x2="68467" y2="36867"/>
                        <a14:backgroundMark x1="68867" y1="35333" x2="68667" y2="36467"/>
                        <a14:backgroundMark x1="70600" y1="38600" x2="70600" y2="38600"/>
                        <a14:backgroundMark x1="70200" y1="36667" x2="70400" y2="37733"/>
                      </a14:backgroundRemoval>
                    </a14:imgEffect>
                  </a14:imgLayer>
                </a14:imgProps>
              </a:ext>
              <a:ext uri="{28A0092B-C50C-407E-A947-70E740481C1C}">
                <a14:useLocalDpi xmlns:a14="http://schemas.microsoft.com/office/drawing/2010/main" val="0"/>
              </a:ext>
            </a:extLst>
          </a:blip>
          <a:stretch>
            <a:fillRect/>
          </a:stretch>
        </p:blipFill>
        <p:spPr>
          <a:xfrm>
            <a:off x="174328" y="2601717"/>
            <a:ext cx="3042205" cy="3042205"/>
          </a:xfrm>
        </p:spPr>
      </p:pic>
      <p:cxnSp>
        <p:nvCxnSpPr>
          <p:cNvPr id="27" name="Straight Arrow Connector 26">
            <a:extLst>
              <a:ext uri="{FF2B5EF4-FFF2-40B4-BE49-F238E27FC236}">
                <a16:creationId xmlns:a16="http://schemas.microsoft.com/office/drawing/2014/main" id="{3122B955-C2C4-43B5-9E9A-10E515134366}"/>
              </a:ext>
            </a:extLst>
          </p:cNvPr>
          <p:cNvCxnSpPr>
            <a:cxnSpLocks/>
          </p:cNvCxnSpPr>
          <p:nvPr/>
        </p:nvCxnSpPr>
        <p:spPr>
          <a:xfrm flipH="1">
            <a:off x="3005518" y="4896319"/>
            <a:ext cx="69668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17EDBA0-C78B-4BBE-AD6D-599BD02C497F}"/>
              </a:ext>
            </a:extLst>
          </p:cNvPr>
          <p:cNvCxnSpPr>
            <a:cxnSpLocks/>
          </p:cNvCxnSpPr>
          <p:nvPr/>
        </p:nvCxnSpPr>
        <p:spPr>
          <a:xfrm flipH="1">
            <a:off x="2426120" y="3720247"/>
            <a:ext cx="1276078"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2CF14411-2BC4-4C04-B99A-4FDF87502922}"/>
              </a:ext>
            </a:extLst>
          </p:cNvPr>
          <p:cNvSpPr/>
          <p:nvPr/>
        </p:nvSpPr>
        <p:spPr>
          <a:xfrm>
            <a:off x="3702198" y="3368573"/>
            <a:ext cx="2326410" cy="652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316 Stainless Steel Spring</a:t>
            </a:r>
          </a:p>
        </p:txBody>
      </p:sp>
      <p:sp>
        <p:nvSpPr>
          <p:cNvPr id="31" name="Rectangle: Rounded Corners 30">
            <a:extLst>
              <a:ext uri="{FF2B5EF4-FFF2-40B4-BE49-F238E27FC236}">
                <a16:creationId xmlns:a16="http://schemas.microsoft.com/office/drawing/2014/main" id="{134200BE-2E51-4DB1-83EA-3CE3C318A52D}"/>
              </a:ext>
            </a:extLst>
          </p:cNvPr>
          <p:cNvSpPr/>
          <p:nvPr/>
        </p:nvSpPr>
        <p:spPr>
          <a:xfrm>
            <a:off x="3702198" y="4551272"/>
            <a:ext cx="2326410" cy="652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301 Stainless Steel</a:t>
            </a:r>
            <a:endParaRPr lang="en-US"/>
          </a:p>
        </p:txBody>
      </p:sp>
      <p:sp>
        <p:nvSpPr>
          <p:cNvPr id="33" name="Text Placeholder 15">
            <a:extLst>
              <a:ext uri="{FF2B5EF4-FFF2-40B4-BE49-F238E27FC236}">
                <a16:creationId xmlns:a16="http://schemas.microsoft.com/office/drawing/2014/main" id="{B2733DAC-E7D4-4FA6-9A60-EC66E2816521}"/>
              </a:ext>
            </a:extLst>
          </p:cNvPr>
          <p:cNvSpPr txBox="1">
            <a:spLocks/>
          </p:cNvSpPr>
          <p:nvPr/>
        </p:nvSpPr>
        <p:spPr>
          <a:xfrm>
            <a:off x="6522441" y="2199225"/>
            <a:ext cx="4475133" cy="723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t>Spring Specs</a:t>
            </a:r>
          </a:p>
        </p:txBody>
      </p:sp>
      <p:pic>
        <p:nvPicPr>
          <p:cNvPr id="35" name="Graphic 34" descr="Clipboard Checked">
            <a:extLst>
              <a:ext uri="{FF2B5EF4-FFF2-40B4-BE49-F238E27FC236}">
                <a16:creationId xmlns:a16="http://schemas.microsoft.com/office/drawing/2014/main" id="{FBE762AE-757E-4229-9A4E-27E60FD3351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64528" y="230137"/>
            <a:ext cx="1828800" cy="1828800"/>
          </a:xfrm>
          <a:prstGeom prst="rect">
            <a:avLst/>
          </a:prstGeom>
        </p:spPr>
      </p:pic>
      <p:sp>
        <p:nvSpPr>
          <p:cNvPr id="36" name="Content Placeholder 7">
            <a:extLst>
              <a:ext uri="{FF2B5EF4-FFF2-40B4-BE49-F238E27FC236}">
                <a16:creationId xmlns:a16="http://schemas.microsoft.com/office/drawing/2014/main" id="{B31C0855-9172-4EB4-855B-5FEDD60D24DF}"/>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Arial"/>
                <a:cs typeface="Arial"/>
              </a:rPr>
              <a:t>Stephen Brown</a:t>
            </a:r>
            <a:endParaRPr lang="en-US"/>
          </a:p>
        </p:txBody>
      </p:sp>
    </p:spTree>
    <p:extLst>
      <p:ext uri="{BB962C8B-B14F-4D97-AF65-F5344CB8AC3E}">
        <p14:creationId xmlns:p14="http://schemas.microsoft.com/office/powerpoint/2010/main" val="43666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33</a:t>
            </a:r>
          </a:p>
        </p:txBody>
      </p:sp>
      <p:pic>
        <p:nvPicPr>
          <p:cNvPr id="10" name="Content Placeholder 9" descr="A picture containing text, electronics&#10;&#10;Description automatically generated">
            <a:extLst>
              <a:ext uri="{FF2B5EF4-FFF2-40B4-BE49-F238E27FC236}">
                <a16:creationId xmlns:a16="http://schemas.microsoft.com/office/drawing/2014/main" id="{9939E069-C0AF-4108-8989-F9BD6D640789}"/>
              </a:ext>
            </a:extLst>
          </p:cNvPr>
          <p:cNvPicPr>
            <a:picLocks noGrp="1" noChangeAspect="1"/>
          </p:cNvPicPr>
          <p:nvPr>
            <p:ph sz="quarter" idx="11"/>
          </p:nvPr>
        </p:nvPicPr>
        <p:blipFill>
          <a:blip r:embed="rId3">
            <a:extLst>
              <a:ext uri="{BEBA8EAE-BF5A-486C-A8C5-ECC9F3942E4B}">
                <a14:imgProps xmlns:a14="http://schemas.microsoft.com/office/drawing/2010/main">
                  <a14:imgLayer r:embed="rId4">
                    <a14:imgEffect>
                      <a14:backgroundRemoval t="6154" b="93654" l="5962" r="94615">
                        <a14:foregroundMark x1="9231" y1="15385" x2="8846" y2="81154"/>
                        <a14:foregroundMark x1="9231" y1="49231" x2="6154" y2="48846"/>
                        <a14:foregroundMark x1="6923" y1="41538" x2="6731" y2="41538"/>
                        <a14:foregroundMark x1="7308" y1="44615" x2="6538" y2="44615"/>
                        <a14:foregroundMark x1="7885" y1="51538" x2="7885" y2="66346"/>
                        <a14:foregroundMark x1="7885" y1="66346" x2="6538" y2="60769"/>
                        <a14:foregroundMark x1="6538" y1="60385" x2="7115" y2="51346"/>
                        <a14:foregroundMark x1="6538" y1="50192" x2="7115" y2="53462"/>
                        <a14:foregroundMark x1="6731" y1="63077" x2="7308" y2="69231"/>
                        <a14:foregroundMark x1="5962" y1="46923" x2="8846" y2="46923"/>
                        <a14:foregroundMark x1="87500" y1="42692" x2="92692" y2="57308"/>
                        <a14:foregroundMark x1="92692" y1="57308" x2="86731" y2="69615"/>
                        <a14:foregroundMark x1="81346" y1="11731" x2="77500" y2="13846"/>
                        <a14:foregroundMark x1="73077" y1="6923" x2="76923" y2="8654"/>
                        <a14:foregroundMark x1="73077" y1="6923" x2="73077" y2="6923"/>
                        <a14:foregroundMark x1="76923" y1="9808" x2="75577" y2="9423"/>
                        <a14:foregroundMark x1="75192" y1="7885" x2="79231" y2="7308"/>
                        <a14:foregroundMark x1="80577" y1="7885" x2="80577" y2="7885"/>
                        <a14:foregroundMark x1="80577" y1="7885" x2="80577" y2="7885"/>
                        <a14:foregroundMark x1="83654" y1="8462" x2="83654" y2="8462"/>
                        <a14:foregroundMark x1="83654" y1="8462" x2="83654" y2="8462"/>
                        <a14:foregroundMark x1="83654" y1="8269" x2="81346" y2="7885"/>
                        <a14:foregroundMark x1="81346" y1="7885" x2="81346" y2="7885"/>
                        <a14:foregroundMark x1="81346" y1="7885" x2="81346" y2="7885"/>
                        <a14:foregroundMark x1="84423" y1="7885" x2="84423" y2="7885"/>
                        <a14:foregroundMark x1="84423" y1="7885" x2="84423" y2="7885"/>
                        <a14:foregroundMark x1="83654" y1="7115" x2="83654" y2="7115"/>
                        <a14:foregroundMark x1="84231" y1="6923" x2="84231" y2="6923"/>
                        <a14:foregroundMark x1="84423" y1="6923" x2="84423" y2="6923"/>
                        <a14:foregroundMark x1="85385" y1="6923" x2="83077" y2="14615"/>
                        <a14:foregroundMark x1="42115" y1="14038" x2="39808" y2="14038"/>
                        <a14:foregroundMark x1="39423" y1="14038" x2="39423" y2="14038"/>
                        <a14:foregroundMark x1="38846" y1="13846" x2="38846" y2="13846"/>
                        <a14:foregroundMark x1="38846" y1="13846" x2="38846" y2="13846"/>
                        <a14:foregroundMark x1="38846" y1="13846" x2="38846" y2="13846"/>
                        <a14:foregroundMark x1="38462" y1="10577" x2="31154" y2="9615"/>
                        <a14:foregroundMark x1="32885" y1="7885" x2="43077" y2="9423"/>
                        <a14:foregroundMark x1="32692" y1="7500" x2="32692" y2="7500"/>
                        <a14:foregroundMark x1="32500" y1="7115" x2="32500" y2="7115"/>
                        <a14:foregroundMark x1="24808" y1="6923" x2="24808" y2="6923"/>
                        <a14:foregroundMark x1="24808" y1="6923" x2="24808" y2="6923"/>
                        <a14:foregroundMark x1="24808" y1="6923" x2="24808" y2="6923"/>
                        <a14:foregroundMark x1="26154" y1="7692" x2="26154" y2="7692"/>
                        <a14:foregroundMark x1="26731" y1="9231" x2="26154" y2="14423"/>
                        <a14:foregroundMark x1="26346" y1="9038" x2="19615" y2="9231"/>
                        <a14:foregroundMark x1="15577" y1="14615" x2="16346" y2="20000"/>
                        <a14:foregroundMark x1="16923" y1="10000" x2="28077" y2="8077"/>
                        <a14:foregroundMark x1="17308" y1="7500" x2="17308" y2="7500"/>
                        <a14:foregroundMark x1="14423" y1="6346" x2="14423" y2="6346"/>
                        <a14:foregroundMark x1="75000" y1="83462" x2="76731" y2="93846"/>
                        <a14:foregroundMark x1="93077" y1="42115" x2="94615" y2="56923"/>
                        <a14:foregroundMark x1="94615" y1="56923" x2="92115" y2="68846"/>
                      </a14:backgroundRemoval>
                    </a14:imgEffect>
                  </a14:imgLayer>
                </a14:imgProps>
              </a:ext>
              <a:ext uri="{28A0092B-C50C-407E-A947-70E740481C1C}">
                <a14:useLocalDpi xmlns:a14="http://schemas.microsoft.com/office/drawing/2010/main" val="0"/>
              </a:ext>
            </a:extLst>
          </a:blip>
          <a:stretch>
            <a:fillRect/>
          </a:stretch>
        </p:blipFill>
        <p:spPr>
          <a:xfrm>
            <a:off x="220825" y="2839305"/>
            <a:ext cx="2774517" cy="2774517"/>
          </a:xfrm>
        </p:spPr>
      </p:pic>
      <p:pic>
        <p:nvPicPr>
          <p:cNvPr id="28" name="Content Placeholder 2" descr="Users">
            <a:extLst>
              <a:ext uri="{FF2B5EF4-FFF2-40B4-BE49-F238E27FC236}">
                <a16:creationId xmlns:a16="http://schemas.microsoft.com/office/drawing/2014/main" id="{B8657A4C-AD78-49C6-A399-E9FC721D3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3239785D-8733-4E74-9A89-AACFD99B70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DFE10A3C-A277-43B1-ADBC-1B6A44493D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4A63E1BD-D369-48E3-980B-AEDDD5E717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85C2AFC-84F6-4C00-95BF-41C204FE15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423C0A69-FCCB-4D27-A75E-95ABCAF35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29CB9BF7-FA97-4F30-8554-B7FCA1F84E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3061669"/>
            <a:ext cx="764521" cy="709268"/>
          </a:xfrm>
          <a:prstGeom prst="rect">
            <a:avLst/>
          </a:prstGeom>
        </p:spPr>
      </p:pic>
      <p:sp>
        <p:nvSpPr>
          <p:cNvPr id="40" name="Rectangle 39">
            <a:hlinkClick r:id="rId19" action="ppaction://hlinksldjump"/>
            <a:extLst>
              <a:ext uri="{FF2B5EF4-FFF2-40B4-BE49-F238E27FC236}">
                <a16:creationId xmlns:a16="http://schemas.microsoft.com/office/drawing/2014/main" id="{2A25205A-E182-4320-AD8A-FCCF67C457F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0" action="ppaction://hlinksldjump"/>
            <a:extLst>
              <a:ext uri="{FF2B5EF4-FFF2-40B4-BE49-F238E27FC236}">
                <a16:creationId xmlns:a16="http://schemas.microsoft.com/office/drawing/2014/main" id="{2B82A763-5F5C-4740-9B03-E175BBF1717F}"/>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1" action="ppaction://hlinksldjump"/>
            <a:extLst>
              <a:ext uri="{FF2B5EF4-FFF2-40B4-BE49-F238E27FC236}">
                <a16:creationId xmlns:a16="http://schemas.microsoft.com/office/drawing/2014/main" id="{75DFCEB2-2F2C-4247-A648-EBC2856463C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2" action="ppaction://hlinksldjump"/>
            <a:extLst>
              <a:ext uri="{FF2B5EF4-FFF2-40B4-BE49-F238E27FC236}">
                <a16:creationId xmlns:a16="http://schemas.microsoft.com/office/drawing/2014/main" id="{AD86B4F8-10F8-4B49-BEE1-4B3F57CF513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3" action="ppaction://hlinksldjump"/>
            <a:extLst>
              <a:ext uri="{FF2B5EF4-FFF2-40B4-BE49-F238E27FC236}">
                <a16:creationId xmlns:a16="http://schemas.microsoft.com/office/drawing/2014/main" id="{9A27DF30-8091-419A-BC33-36A89BDFF5F8}"/>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4" action="ppaction://hlinksldjump"/>
            <a:extLst>
              <a:ext uri="{FF2B5EF4-FFF2-40B4-BE49-F238E27FC236}">
                <a16:creationId xmlns:a16="http://schemas.microsoft.com/office/drawing/2014/main" id="{66247F2E-4B59-424A-BF87-BAA652B7603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5" action="ppaction://hlinksldjump"/>
            <a:extLst>
              <a:ext uri="{FF2B5EF4-FFF2-40B4-BE49-F238E27FC236}">
                <a16:creationId xmlns:a16="http://schemas.microsoft.com/office/drawing/2014/main" id="{680BC0A0-3259-4EE3-83F7-989C66A2787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 name="Picture 2">
            <a:extLst>
              <a:ext uri="{FF2B5EF4-FFF2-40B4-BE49-F238E27FC236}">
                <a16:creationId xmlns:a16="http://schemas.microsoft.com/office/drawing/2014/main" id="{BE861BD0-11EC-4A9E-889D-4D2525AF506D}"/>
              </a:ext>
            </a:extLst>
          </p:cNvPr>
          <p:cNvPicPr>
            <a:picLocks noChangeAspect="1"/>
          </p:cNvPicPr>
          <p:nvPr/>
        </p:nvPicPr>
        <p:blipFill>
          <a:blip r:embed="rId26"/>
          <a:stretch>
            <a:fillRect/>
          </a:stretch>
        </p:blipFill>
        <p:spPr>
          <a:xfrm>
            <a:off x="4328007" y="-313621"/>
            <a:ext cx="3535986" cy="2847079"/>
          </a:xfrm>
          <a:prstGeom prst="rect">
            <a:avLst/>
          </a:prstGeom>
        </p:spPr>
      </p:pic>
      <p:cxnSp>
        <p:nvCxnSpPr>
          <p:cNvPr id="26" name="Straight Arrow Connector 25">
            <a:extLst>
              <a:ext uri="{FF2B5EF4-FFF2-40B4-BE49-F238E27FC236}">
                <a16:creationId xmlns:a16="http://schemas.microsoft.com/office/drawing/2014/main" id="{33CF4B50-4DE2-4167-AAD7-BEEE9A916A55}"/>
              </a:ext>
            </a:extLst>
          </p:cNvPr>
          <p:cNvCxnSpPr>
            <a:cxnSpLocks/>
          </p:cNvCxnSpPr>
          <p:nvPr/>
        </p:nvCxnSpPr>
        <p:spPr>
          <a:xfrm flipH="1">
            <a:off x="2869962" y="4988359"/>
            <a:ext cx="128843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97B6137-7989-4D3A-A75C-33052CBFEA5F}"/>
              </a:ext>
            </a:extLst>
          </p:cNvPr>
          <p:cNvSpPr/>
          <p:nvPr/>
        </p:nvSpPr>
        <p:spPr>
          <a:xfrm>
            <a:off x="3985674" y="4566629"/>
            <a:ext cx="2316633" cy="843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 outputs</a:t>
            </a:r>
          </a:p>
        </p:txBody>
      </p:sp>
      <p:sp>
        <p:nvSpPr>
          <p:cNvPr id="14" name="TextBox 13">
            <a:extLst>
              <a:ext uri="{FF2B5EF4-FFF2-40B4-BE49-F238E27FC236}">
                <a16:creationId xmlns:a16="http://schemas.microsoft.com/office/drawing/2014/main" id="{6C6CAAFF-9A4C-4119-AAFE-BF8DD97A3E68}"/>
              </a:ext>
            </a:extLst>
          </p:cNvPr>
          <p:cNvSpPr txBox="1"/>
          <p:nvPr/>
        </p:nvSpPr>
        <p:spPr>
          <a:xfrm>
            <a:off x="7292639" y="2302625"/>
            <a:ext cx="3342640"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Benefits</a:t>
            </a:r>
            <a:endParaRPr lang="en-US" sz="2000" b="1">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C7862D26-5FA5-4B49-8804-4E4B38726897}"/>
              </a:ext>
            </a:extLst>
          </p:cNvPr>
          <p:cNvSpPr/>
          <p:nvPr/>
        </p:nvSpPr>
        <p:spPr>
          <a:xfrm>
            <a:off x="3985674" y="3045502"/>
            <a:ext cx="2316633" cy="843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Centralized Power Distribution</a:t>
            </a:r>
          </a:p>
        </p:txBody>
      </p:sp>
      <p:cxnSp>
        <p:nvCxnSpPr>
          <p:cNvPr id="33" name="Straight Arrow Connector 32">
            <a:extLst>
              <a:ext uri="{FF2B5EF4-FFF2-40B4-BE49-F238E27FC236}">
                <a16:creationId xmlns:a16="http://schemas.microsoft.com/office/drawing/2014/main" id="{90F4DB8B-302E-4CC2-BCD0-D2FF7D9DFF7F}"/>
              </a:ext>
            </a:extLst>
          </p:cNvPr>
          <p:cNvCxnSpPr>
            <a:cxnSpLocks/>
          </p:cNvCxnSpPr>
          <p:nvPr/>
        </p:nvCxnSpPr>
        <p:spPr>
          <a:xfrm flipH="1">
            <a:off x="2869962" y="3426902"/>
            <a:ext cx="121731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8D1BFBC-E3E0-4C03-9F45-EE3DD07DBE8F}"/>
              </a:ext>
            </a:extLst>
          </p:cNvPr>
          <p:cNvSpPr txBox="1"/>
          <p:nvPr/>
        </p:nvSpPr>
        <p:spPr>
          <a:xfrm>
            <a:off x="7292639" y="2839305"/>
            <a:ext cx="3625211" cy="2239844"/>
          </a:xfrm>
          <a:prstGeom prst="rect">
            <a:avLst/>
          </a:prstGeom>
          <a:noFill/>
        </p:spPr>
        <p:txBody>
          <a:bodyPr wrap="square" rtlCol="0">
            <a:spAutoFit/>
          </a:bodyPr>
          <a:lstStyle/>
          <a:p>
            <a:pPr marL="342900" indent="-342900">
              <a:lnSpc>
                <a:spcPct val="150000"/>
              </a:lnSpc>
              <a:buBlip>
                <a:blip r:embed="rId27"/>
              </a:buBlip>
            </a:pPr>
            <a:r>
              <a:rPr lang="en-US" sz="2400">
                <a:latin typeface="Arial" panose="020B0604020202020204" pitchFamily="34" charset="0"/>
                <a:cs typeface="Arial" panose="020B0604020202020204" pitchFamily="34" charset="0"/>
              </a:rPr>
              <a:t>Reduce excess hardware and wires</a:t>
            </a:r>
          </a:p>
          <a:p>
            <a:pPr marL="342900" indent="-342900">
              <a:lnSpc>
                <a:spcPct val="150000"/>
              </a:lnSpc>
              <a:buBlip>
                <a:blip r:embed="rId27"/>
              </a:buBlip>
            </a:pPr>
            <a:r>
              <a:rPr lang="en-US" sz="2400">
                <a:latin typeface="Arial" panose="020B0604020202020204" pitchFamily="34" charset="0"/>
                <a:cs typeface="Arial" panose="020B0604020202020204" pitchFamily="34" charset="0"/>
              </a:rPr>
              <a:t>Save valuable space</a:t>
            </a:r>
          </a:p>
          <a:p>
            <a:pPr marL="342900" indent="-342900">
              <a:lnSpc>
                <a:spcPct val="150000"/>
              </a:lnSpc>
              <a:buBlip>
                <a:blip r:embed="rId27"/>
              </a:buBlip>
            </a:pPr>
            <a:r>
              <a:rPr lang="en-US" sz="2400">
                <a:latin typeface="Arial" panose="020B0604020202020204" pitchFamily="34" charset="0"/>
                <a:cs typeface="Arial" panose="020B0604020202020204" pitchFamily="34" charset="0"/>
              </a:rPr>
              <a:t>Faster response time</a:t>
            </a:r>
          </a:p>
        </p:txBody>
      </p:sp>
      <p:pic>
        <p:nvPicPr>
          <p:cNvPr id="36" name="Graphic 35" descr="Clipboard Checked">
            <a:extLst>
              <a:ext uri="{FF2B5EF4-FFF2-40B4-BE49-F238E27FC236}">
                <a16:creationId xmlns:a16="http://schemas.microsoft.com/office/drawing/2014/main" id="{DAFF4492-0A79-451D-BE3F-90BF23B4BF65}"/>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64528" y="230137"/>
            <a:ext cx="1828800" cy="1828800"/>
          </a:xfrm>
          <a:prstGeom prst="rect">
            <a:avLst/>
          </a:prstGeom>
        </p:spPr>
      </p:pic>
      <p:sp>
        <p:nvSpPr>
          <p:cNvPr id="27" name="Content Placeholder 7">
            <a:extLst>
              <a:ext uri="{FF2B5EF4-FFF2-40B4-BE49-F238E27FC236}">
                <a16:creationId xmlns:a16="http://schemas.microsoft.com/office/drawing/2014/main" id="{027C6305-938F-47BA-90B7-C0E571B2D3B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atin typeface="Arial"/>
                <a:cs typeface="Arial"/>
              </a:rPr>
              <a:t>Stephen Brown</a:t>
            </a:r>
            <a:endParaRPr lang="en-US"/>
          </a:p>
        </p:txBody>
      </p:sp>
    </p:spTree>
    <p:extLst>
      <p:ext uri="{BB962C8B-B14F-4D97-AF65-F5344CB8AC3E}">
        <p14:creationId xmlns:p14="http://schemas.microsoft.com/office/powerpoint/2010/main" val="344267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hlinkClick r:id="rId3" action="ppaction://hlinksldjump"/>
            <a:extLst>
              <a:ext uri="{FF2B5EF4-FFF2-40B4-BE49-F238E27FC236}">
                <a16:creationId xmlns:a16="http://schemas.microsoft.com/office/drawing/2014/main" id="{95956D04-EAB3-4A88-8058-5D640FEA367B}"/>
              </a:ext>
            </a:extLst>
          </p:cNvPr>
          <p:cNvSpPr/>
          <p:nvPr/>
        </p:nvSpPr>
        <p:spPr>
          <a:xfrm>
            <a:off x="11513623" y="3876561"/>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rial" panose="020B0604020202020204" pitchFamily="34" charset="0"/>
            </a:endParaRPr>
          </a:p>
        </p:txBody>
      </p:sp>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80709"/>
            <a:ext cx="10515600" cy="1325563"/>
          </a:xfrm>
        </p:spPr>
        <p:txBody>
          <a:bodyPr/>
          <a:lstStyle/>
          <a:p>
            <a:pPr algn="ctr"/>
            <a:r>
              <a:rPr lang="en-US">
                <a:solidFill>
                  <a:srgbClr val="0B3D91"/>
                </a:solidFill>
              </a:rPr>
              <a:t>Future Work</a:t>
            </a: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1583055" y="1814136"/>
            <a:ext cx="9025890" cy="4016620"/>
          </a:xfrm>
        </p:spPr>
        <p:txBody>
          <a:bodyPr vert="horz" lIns="91440" tIns="45720" rIns="91440" bIns="45720" rtlCol="0" anchor="t">
            <a:normAutofit/>
          </a:bodyPr>
          <a:lstStyle/>
          <a:p>
            <a:pPr>
              <a:lnSpc>
                <a:spcPct val="125000"/>
              </a:lnSpc>
              <a:buBlip>
                <a:blip r:embed="rId4"/>
              </a:buBlip>
            </a:pPr>
            <a:r>
              <a:rPr lang="en-US" sz="2400">
                <a:latin typeface="Arial"/>
                <a:cs typeface="Arial"/>
              </a:rPr>
              <a:t> Assemble and test prototype</a:t>
            </a:r>
          </a:p>
          <a:p>
            <a:pPr>
              <a:lnSpc>
                <a:spcPct val="125000"/>
              </a:lnSpc>
              <a:buBlip>
                <a:blip r:embed="rId4"/>
              </a:buBlip>
            </a:pPr>
            <a:r>
              <a:rPr lang="en-US" sz="2400">
                <a:latin typeface="Arial"/>
                <a:cs typeface="Arial"/>
              </a:rPr>
              <a:t> Analyze test results</a:t>
            </a:r>
          </a:p>
          <a:p>
            <a:pPr lvl="1">
              <a:lnSpc>
                <a:spcPct val="125000"/>
              </a:lnSpc>
              <a:buBlip>
                <a:blip r:embed="rId4"/>
              </a:buBlip>
            </a:pPr>
            <a:r>
              <a:rPr lang="en-US" sz="2000">
                <a:latin typeface="Arial"/>
                <a:cs typeface="Arial"/>
              </a:rPr>
              <a:t>Make adjustments to optimize design</a:t>
            </a:r>
          </a:p>
          <a:p>
            <a:pPr>
              <a:lnSpc>
                <a:spcPct val="125000"/>
              </a:lnSpc>
              <a:buBlip>
                <a:blip r:embed="rId4"/>
              </a:buBlip>
            </a:pPr>
            <a:r>
              <a:rPr lang="en-US" sz="2400">
                <a:latin typeface="Arial"/>
                <a:cs typeface="Arial"/>
              </a:rPr>
              <a:t> Explore integrating system into legs</a:t>
            </a:r>
          </a:p>
          <a:p>
            <a:pPr>
              <a:lnSpc>
                <a:spcPct val="125000"/>
              </a:lnSpc>
              <a:buBlip>
                <a:blip r:embed="rId4"/>
              </a:buBlip>
            </a:pPr>
            <a:r>
              <a:rPr lang="en-US" sz="2400">
                <a:latin typeface="Arial"/>
                <a:cs typeface="Arial"/>
              </a:rPr>
              <a:t> Test until prototype failure</a:t>
            </a:r>
          </a:p>
          <a:p>
            <a:pPr>
              <a:lnSpc>
                <a:spcPct val="125000"/>
              </a:lnSpc>
              <a:buBlip>
                <a:blip r:embed="rId4"/>
              </a:buBlip>
            </a:pPr>
            <a:endParaRPr lang="en-US" sz="2400">
              <a:latin typeface="Arial"/>
              <a:cs typeface="Arial"/>
            </a:endParaRPr>
          </a:p>
          <a:p>
            <a:pPr>
              <a:lnSpc>
                <a:spcPct val="125000"/>
              </a:lnSpc>
              <a:buBlip>
                <a:blip r:embed="rId4"/>
              </a:buBlip>
            </a:pPr>
            <a:endParaRPr lang="en-US" sz="2400">
              <a:latin typeface="Arial"/>
              <a:cs typeface="Arial"/>
            </a:endParaRPr>
          </a:p>
          <a:p>
            <a:pPr marL="457200" lvl="1" indent="0">
              <a:lnSpc>
                <a:spcPct val="125000"/>
              </a:lnSpc>
              <a:buNone/>
            </a:pPr>
            <a:endParaRPr lang="en-US" sz="20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34</a:t>
            </a:r>
          </a:p>
        </p:txBody>
      </p:sp>
      <p:sp>
        <p:nvSpPr>
          <p:cNvPr id="14" name="Rectangle 13">
            <a:hlinkClick r:id="rId5"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6" name="Content Placeholder 2" descr="Users">
            <a:extLst>
              <a:ext uri="{FF2B5EF4-FFF2-40B4-BE49-F238E27FC236}">
                <a16:creationId xmlns:a16="http://schemas.microsoft.com/office/drawing/2014/main" id="{DE10F0D8-DDFC-4930-9EB8-DE42594C2C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638" y="789879"/>
            <a:ext cx="640080" cy="640080"/>
          </a:xfrm>
          <a:prstGeom prst="rect">
            <a:avLst/>
          </a:prstGeom>
        </p:spPr>
      </p:pic>
      <p:pic>
        <p:nvPicPr>
          <p:cNvPr id="28" name="Graphic 27" descr="Future">
            <a:extLst>
              <a:ext uri="{FF2B5EF4-FFF2-40B4-BE49-F238E27FC236}">
                <a16:creationId xmlns:a16="http://schemas.microsoft.com/office/drawing/2014/main" id="{020F37E7-6EB0-4590-851E-F8354700FA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10" y="3876561"/>
            <a:ext cx="640080" cy="640080"/>
          </a:xfrm>
          <a:prstGeom prst="rect">
            <a:avLst/>
          </a:prstGeom>
        </p:spPr>
      </p:pic>
      <p:pic>
        <p:nvPicPr>
          <p:cNvPr id="30" name="Graphic 29" descr="Question Mark">
            <a:extLst>
              <a:ext uri="{FF2B5EF4-FFF2-40B4-BE49-F238E27FC236}">
                <a16:creationId xmlns:a16="http://schemas.microsoft.com/office/drawing/2014/main" id="{775D3363-757E-4BD1-8D70-2D51EAD037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3623" y="4622265"/>
            <a:ext cx="640080" cy="640080"/>
          </a:xfrm>
          <a:prstGeom prst="rect">
            <a:avLst/>
          </a:prstGeom>
        </p:spPr>
      </p:pic>
      <p:pic>
        <p:nvPicPr>
          <p:cNvPr id="32" name="Graphic 31" descr="Lightbulb and gear">
            <a:extLst>
              <a:ext uri="{FF2B5EF4-FFF2-40B4-BE49-F238E27FC236}">
                <a16:creationId xmlns:a16="http://schemas.microsoft.com/office/drawing/2014/main" id="{D4167517-82F4-4FBB-A649-62845E55FC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191524"/>
            <a:ext cx="764521" cy="764521"/>
          </a:xfrm>
          <a:prstGeom prst="rect">
            <a:avLst/>
          </a:prstGeom>
        </p:spPr>
      </p:pic>
      <p:pic>
        <p:nvPicPr>
          <p:cNvPr id="34" name="Graphic 33" descr="Clipboard Checked">
            <a:extLst>
              <a:ext uri="{FF2B5EF4-FFF2-40B4-BE49-F238E27FC236}">
                <a16:creationId xmlns:a16="http://schemas.microsoft.com/office/drawing/2014/main" id="{22C591AE-9C95-4B55-985D-7BF0C41E61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3061669"/>
            <a:ext cx="764521" cy="709268"/>
          </a:xfrm>
          <a:prstGeom prst="rect">
            <a:avLst/>
          </a:prstGeom>
        </p:spPr>
      </p:pic>
      <p:pic>
        <p:nvPicPr>
          <p:cNvPr id="36" name="Graphic 35" descr="Rocket">
            <a:extLst>
              <a:ext uri="{FF2B5EF4-FFF2-40B4-BE49-F238E27FC236}">
                <a16:creationId xmlns:a16="http://schemas.microsoft.com/office/drawing/2014/main" id="{F863ABCD-9191-4BDE-B739-DE12EFE5B8F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8" y="109204"/>
            <a:ext cx="640080" cy="640080"/>
          </a:xfrm>
          <a:prstGeom prst="rect">
            <a:avLst/>
          </a:prstGeom>
        </p:spPr>
      </p:pic>
      <p:pic>
        <p:nvPicPr>
          <p:cNvPr id="37" name="Graphic 36" descr="Books">
            <a:extLst>
              <a:ext uri="{FF2B5EF4-FFF2-40B4-BE49-F238E27FC236}">
                <a16:creationId xmlns:a16="http://schemas.microsoft.com/office/drawing/2014/main" id="{6B2458DB-EE08-4800-A79E-6264BA5E62B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89471" y="1466547"/>
            <a:ext cx="640080" cy="640080"/>
          </a:xfrm>
          <a:prstGeom prst="rect">
            <a:avLst/>
          </a:prstGeom>
        </p:spPr>
      </p:pic>
      <p:sp>
        <p:nvSpPr>
          <p:cNvPr id="38" name="Rectangle 37">
            <a:hlinkClick r:id="rId20" action="ppaction://hlinksldjump"/>
            <a:extLst>
              <a:ext uri="{FF2B5EF4-FFF2-40B4-BE49-F238E27FC236}">
                <a16:creationId xmlns:a16="http://schemas.microsoft.com/office/drawing/2014/main" id="{57753BF8-AC3C-4959-B539-7538A5A70FF4}"/>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hlinkClick r:id="rId21" action="ppaction://hlinksldjump"/>
            <a:extLst>
              <a:ext uri="{FF2B5EF4-FFF2-40B4-BE49-F238E27FC236}">
                <a16:creationId xmlns:a16="http://schemas.microsoft.com/office/drawing/2014/main" id="{EB7FB204-CC73-46A7-803E-D5302029D921}"/>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5" action="ppaction://hlinksldjump"/>
            <a:extLst>
              <a:ext uri="{FF2B5EF4-FFF2-40B4-BE49-F238E27FC236}">
                <a16:creationId xmlns:a16="http://schemas.microsoft.com/office/drawing/2014/main" id="{8AF69E08-3116-4443-AA4E-DC247E347357}"/>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2" action="ppaction://hlinksldjump"/>
            <a:extLst>
              <a:ext uri="{FF2B5EF4-FFF2-40B4-BE49-F238E27FC236}">
                <a16:creationId xmlns:a16="http://schemas.microsoft.com/office/drawing/2014/main" id="{B664BF5F-CF98-4458-ACEF-288051C05B1C}"/>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3" action="ppaction://hlinksldjump"/>
            <a:extLst>
              <a:ext uri="{FF2B5EF4-FFF2-40B4-BE49-F238E27FC236}">
                <a16:creationId xmlns:a16="http://schemas.microsoft.com/office/drawing/2014/main" id="{A07674E8-0264-4DDA-9482-5305914C58A4}"/>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45" name="Content Placeholder 12" descr="Clock with solid fill">
            <a:extLst>
              <a:ext uri="{FF2B5EF4-FFF2-40B4-BE49-F238E27FC236}">
                <a16:creationId xmlns:a16="http://schemas.microsoft.com/office/drawing/2014/main" id="{8ECA87E2-59F2-4A64-BB3A-7F8C36317C2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52770" y="73315"/>
            <a:ext cx="1371600" cy="1371600"/>
          </a:xfrm>
          <a:prstGeom prst="rect">
            <a:avLst/>
          </a:prstGeom>
        </p:spPr>
      </p:pic>
      <p:sp>
        <p:nvSpPr>
          <p:cNvPr id="22" name="Rectangle 21">
            <a:hlinkClick r:id="rId26" action="ppaction://hlinksldjump"/>
            <a:extLst>
              <a:ext uri="{FF2B5EF4-FFF2-40B4-BE49-F238E27FC236}">
                <a16:creationId xmlns:a16="http://schemas.microsoft.com/office/drawing/2014/main" id="{68B776E4-07EB-4E7F-BDF5-64E45E1F56F7}"/>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Content Placeholder 7">
            <a:extLst>
              <a:ext uri="{FF2B5EF4-FFF2-40B4-BE49-F238E27FC236}">
                <a16:creationId xmlns:a16="http://schemas.microsoft.com/office/drawing/2014/main" id="{E93CB446-F7C5-43D2-935E-8301F1C4800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pPr algn="ctr"/>
            <a:r>
              <a:rPr lang="en-US">
                <a:latin typeface="Arial"/>
                <a:cs typeface="Arial"/>
              </a:rPr>
              <a:t>Stephen Brown</a:t>
            </a:r>
            <a:endParaRPr lang="en-US"/>
          </a:p>
        </p:txBody>
      </p:sp>
    </p:spTree>
    <p:extLst>
      <p:ext uri="{BB962C8B-B14F-4D97-AF65-F5344CB8AC3E}">
        <p14:creationId xmlns:p14="http://schemas.microsoft.com/office/powerpoint/2010/main" val="3258163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hlinkClick r:id="rId3" action="ppaction://hlinksldjump"/>
            <a:extLst>
              <a:ext uri="{FF2B5EF4-FFF2-40B4-BE49-F238E27FC236}">
                <a16:creationId xmlns:a16="http://schemas.microsoft.com/office/drawing/2014/main" id="{95956D04-EAB3-4A88-8058-5D640FEA367B}"/>
              </a:ext>
            </a:extLst>
          </p:cNvPr>
          <p:cNvSpPr/>
          <p:nvPr/>
        </p:nvSpPr>
        <p:spPr>
          <a:xfrm>
            <a:off x="11513623" y="3876561"/>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rial" panose="020B0604020202020204" pitchFamily="34" charset="0"/>
            </a:endParaRPr>
          </a:p>
        </p:txBody>
      </p:sp>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231124"/>
            <a:ext cx="10515600" cy="1325563"/>
          </a:xfrm>
        </p:spPr>
        <p:txBody>
          <a:bodyPr/>
          <a:lstStyle/>
          <a:p>
            <a:pPr algn="ctr"/>
            <a:r>
              <a:rPr lang="en-US">
                <a:solidFill>
                  <a:srgbClr val="0B3D91"/>
                </a:solidFill>
              </a:rPr>
              <a:t>Lessons Learned</a:t>
            </a: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1583055" y="1814136"/>
            <a:ext cx="9025890" cy="4016620"/>
          </a:xfrm>
        </p:spPr>
        <p:txBody>
          <a:bodyPr vert="horz" lIns="91440" tIns="45720" rIns="91440" bIns="45720" rtlCol="0" anchor="t">
            <a:normAutofit/>
          </a:bodyPr>
          <a:lstStyle/>
          <a:p>
            <a:pPr>
              <a:lnSpc>
                <a:spcPct val="125000"/>
              </a:lnSpc>
              <a:buBlip>
                <a:blip r:embed="rId4"/>
              </a:buBlip>
            </a:pPr>
            <a:r>
              <a:rPr lang="en-US" sz="2400">
                <a:latin typeface="Arial"/>
                <a:cs typeface="Arial"/>
              </a:rPr>
              <a:t> Don’t be afraid to question a design if you believe there is a better approach</a:t>
            </a:r>
          </a:p>
          <a:p>
            <a:pPr>
              <a:lnSpc>
                <a:spcPct val="125000"/>
              </a:lnSpc>
              <a:buBlip>
                <a:blip r:embed="rId4"/>
              </a:buBlip>
            </a:pPr>
            <a:r>
              <a:rPr lang="en-US" sz="2400">
                <a:latin typeface="Arial"/>
                <a:cs typeface="Arial"/>
              </a:rPr>
              <a:t> Communication is essential to working in a team</a:t>
            </a:r>
          </a:p>
          <a:p>
            <a:pPr>
              <a:lnSpc>
                <a:spcPct val="125000"/>
              </a:lnSpc>
              <a:buBlip>
                <a:blip r:embed="rId4"/>
              </a:buBlip>
            </a:pPr>
            <a:r>
              <a:rPr lang="en-US" sz="2400">
                <a:latin typeface="Arial"/>
                <a:cs typeface="Arial"/>
              </a:rPr>
              <a:t> Using a systems engineering approach ensures all necessary work is accomplished</a:t>
            </a:r>
          </a:p>
          <a:p>
            <a:pPr>
              <a:lnSpc>
                <a:spcPct val="125000"/>
              </a:lnSpc>
              <a:buBlip>
                <a:blip r:embed="rId4"/>
              </a:buBlip>
            </a:pPr>
            <a:r>
              <a:rPr lang="en-US" sz="2400">
                <a:latin typeface="Arial"/>
                <a:cs typeface="Arial"/>
              </a:rPr>
              <a:t> Mistakes will be made, respond with determination</a:t>
            </a:r>
            <a:endParaRPr lang="en-US" sz="2400"/>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35</a:t>
            </a:r>
          </a:p>
        </p:txBody>
      </p:sp>
      <p:sp>
        <p:nvSpPr>
          <p:cNvPr id="14" name="Rectangle 13">
            <a:hlinkClick r:id="rId5"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6" name="Content Placeholder 2" descr="Users">
            <a:extLst>
              <a:ext uri="{FF2B5EF4-FFF2-40B4-BE49-F238E27FC236}">
                <a16:creationId xmlns:a16="http://schemas.microsoft.com/office/drawing/2014/main" id="{DE10F0D8-DDFC-4930-9EB8-DE42594C2C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638" y="789879"/>
            <a:ext cx="640080" cy="640080"/>
          </a:xfrm>
          <a:prstGeom prst="rect">
            <a:avLst/>
          </a:prstGeom>
        </p:spPr>
      </p:pic>
      <p:pic>
        <p:nvPicPr>
          <p:cNvPr id="28" name="Graphic 27" descr="Future">
            <a:extLst>
              <a:ext uri="{FF2B5EF4-FFF2-40B4-BE49-F238E27FC236}">
                <a16:creationId xmlns:a16="http://schemas.microsoft.com/office/drawing/2014/main" id="{020F37E7-6EB0-4590-851E-F8354700FA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10" y="3876561"/>
            <a:ext cx="640080" cy="640080"/>
          </a:xfrm>
          <a:prstGeom prst="rect">
            <a:avLst/>
          </a:prstGeom>
        </p:spPr>
      </p:pic>
      <p:pic>
        <p:nvPicPr>
          <p:cNvPr id="30" name="Graphic 29" descr="Question Mark">
            <a:extLst>
              <a:ext uri="{FF2B5EF4-FFF2-40B4-BE49-F238E27FC236}">
                <a16:creationId xmlns:a16="http://schemas.microsoft.com/office/drawing/2014/main" id="{775D3363-757E-4BD1-8D70-2D51EAD037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3623" y="4622265"/>
            <a:ext cx="640080" cy="640080"/>
          </a:xfrm>
          <a:prstGeom prst="rect">
            <a:avLst/>
          </a:prstGeom>
        </p:spPr>
      </p:pic>
      <p:pic>
        <p:nvPicPr>
          <p:cNvPr id="32" name="Graphic 31" descr="Lightbulb and gear">
            <a:extLst>
              <a:ext uri="{FF2B5EF4-FFF2-40B4-BE49-F238E27FC236}">
                <a16:creationId xmlns:a16="http://schemas.microsoft.com/office/drawing/2014/main" id="{D4167517-82F4-4FBB-A649-62845E55FC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191524"/>
            <a:ext cx="764521" cy="764521"/>
          </a:xfrm>
          <a:prstGeom prst="rect">
            <a:avLst/>
          </a:prstGeom>
        </p:spPr>
      </p:pic>
      <p:pic>
        <p:nvPicPr>
          <p:cNvPr id="34" name="Graphic 33" descr="Clipboard Checked">
            <a:extLst>
              <a:ext uri="{FF2B5EF4-FFF2-40B4-BE49-F238E27FC236}">
                <a16:creationId xmlns:a16="http://schemas.microsoft.com/office/drawing/2014/main" id="{22C591AE-9C95-4B55-985D-7BF0C41E61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3061669"/>
            <a:ext cx="764521" cy="709268"/>
          </a:xfrm>
          <a:prstGeom prst="rect">
            <a:avLst/>
          </a:prstGeom>
        </p:spPr>
      </p:pic>
      <p:pic>
        <p:nvPicPr>
          <p:cNvPr id="36" name="Graphic 35" descr="Rocket">
            <a:extLst>
              <a:ext uri="{FF2B5EF4-FFF2-40B4-BE49-F238E27FC236}">
                <a16:creationId xmlns:a16="http://schemas.microsoft.com/office/drawing/2014/main" id="{F863ABCD-9191-4BDE-B739-DE12EFE5B8F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8" y="109204"/>
            <a:ext cx="640080" cy="640080"/>
          </a:xfrm>
          <a:prstGeom prst="rect">
            <a:avLst/>
          </a:prstGeom>
        </p:spPr>
      </p:pic>
      <p:pic>
        <p:nvPicPr>
          <p:cNvPr id="37" name="Graphic 36" descr="Books">
            <a:extLst>
              <a:ext uri="{FF2B5EF4-FFF2-40B4-BE49-F238E27FC236}">
                <a16:creationId xmlns:a16="http://schemas.microsoft.com/office/drawing/2014/main" id="{6B2458DB-EE08-4800-A79E-6264BA5E62B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89471" y="1466547"/>
            <a:ext cx="640080" cy="640080"/>
          </a:xfrm>
          <a:prstGeom prst="rect">
            <a:avLst/>
          </a:prstGeom>
        </p:spPr>
      </p:pic>
      <p:sp>
        <p:nvSpPr>
          <p:cNvPr id="38" name="Rectangle 37">
            <a:hlinkClick r:id="rId20" action="ppaction://hlinksldjump"/>
            <a:extLst>
              <a:ext uri="{FF2B5EF4-FFF2-40B4-BE49-F238E27FC236}">
                <a16:creationId xmlns:a16="http://schemas.microsoft.com/office/drawing/2014/main" id="{57753BF8-AC3C-4959-B539-7538A5A70FF4}"/>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hlinkClick r:id="rId21" action="ppaction://hlinksldjump"/>
            <a:extLst>
              <a:ext uri="{FF2B5EF4-FFF2-40B4-BE49-F238E27FC236}">
                <a16:creationId xmlns:a16="http://schemas.microsoft.com/office/drawing/2014/main" id="{EB7FB204-CC73-46A7-803E-D5302029D921}"/>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5" action="ppaction://hlinksldjump"/>
            <a:extLst>
              <a:ext uri="{FF2B5EF4-FFF2-40B4-BE49-F238E27FC236}">
                <a16:creationId xmlns:a16="http://schemas.microsoft.com/office/drawing/2014/main" id="{8AF69E08-3116-4443-AA4E-DC247E347357}"/>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2" action="ppaction://hlinksldjump"/>
            <a:extLst>
              <a:ext uri="{FF2B5EF4-FFF2-40B4-BE49-F238E27FC236}">
                <a16:creationId xmlns:a16="http://schemas.microsoft.com/office/drawing/2014/main" id="{B664BF5F-CF98-4458-ACEF-288051C05B1C}"/>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3" action="ppaction://hlinksldjump"/>
            <a:extLst>
              <a:ext uri="{FF2B5EF4-FFF2-40B4-BE49-F238E27FC236}">
                <a16:creationId xmlns:a16="http://schemas.microsoft.com/office/drawing/2014/main" id="{A07674E8-0264-4DDA-9482-5305914C58A4}"/>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45" name="Content Placeholder 12" descr="Clock with solid fill">
            <a:extLst>
              <a:ext uri="{FF2B5EF4-FFF2-40B4-BE49-F238E27FC236}">
                <a16:creationId xmlns:a16="http://schemas.microsoft.com/office/drawing/2014/main" id="{8ECA87E2-59F2-4A64-BB3A-7F8C36317C2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52770" y="73315"/>
            <a:ext cx="1371600" cy="1371600"/>
          </a:xfrm>
          <a:prstGeom prst="rect">
            <a:avLst/>
          </a:prstGeom>
        </p:spPr>
      </p:pic>
      <p:sp>
        <p:nvSpPr>
          <p:cNvPr id="22" name="Rectangle 21">
            <a:hlinkClick r:id="rId26" action="ppaction://hlinksldjump"/>
            <a:extLst>
              <a:ext uri="{FF2B5EF4-FFF2-40B4-BE49-F238E27FC236}">
                <a16:creationId xmlns:a16="http://schemas.microsoft.com/office/drawing/2014/main" id="{68B776E4-07EB-4E7F-BDF5-64E45E1F56F7}"/>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Content Placeholder 7">
            <a:extLst>
              <a:ext uri="{FF2B5EF4-FFF2-40B4-BE49-F238E27FC236}">
                <a16:creationId xmlns:a16="http://schemas.microsoft.com/office/drawing/2014/main" id="{833186AB-3354-4D2C-A4F0-D201193104DD}"/>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pPr algn="ctr"/>
            <a:r>
              <a:rPr lang="en-US">
                <a:latin typeface="Arial"/>
                <a:cs typeface="Arial"/>
              </a:rPr>
              <a:t>Stephen Brown</a:t>
            </a:r>
            <a:endParaRPr lang="en-US"/>
          </a:p>
        </p:txBody>
      </p:sp>
    </p:spTree>
    <p:extLst>
      <p:ext uri="{BB962C8B-B14F-4D97-AF65-F5344CB8AC3E}">
        <p14:creationId xmlns:p14="http://schemas.microsoft.com/office/powerpoint/2010/main" val="1470461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l="-6000" r="-6000" b="135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B58E-EC13-4FC5-867F-68F4F9E04D48}"/>
              </a:ext>
            </a:extLst>
          </p:cNvPr>
          <p:cNvSpPr>
            <a:spLocks noGrp="1"/>
          </p:cNvSpPr>
          <p:nvPr>
            <p:ph type="ctrTitle"/>
          </p:nvPr>
        </p:nvSpPr>
        <p:spPr>
          <a:xfrm>
            <a:off x="838201" y="244059"/>
            <a:ext cx="10515599" cy="875469"/>
          </a:xfrm>
        </p:spPr>
        <p:txBody>
          <a:bodyPr>
            <a:normAutofit fontScale="90000"/>
          </a:bodyPr>
          <a:lstStyle/>
          <a:p>
            <a:pPr algn="ctr"/>
            <a:br>
              <a:rPr lang="en-US" sz="4000">
                <a:solidFill>
                  <a:srgbClr val="0B3D91"/>
                </a:solidFill>
                <a:latin typeface="Arial"/>
                <a:cs typeface="Arial"/>
              </a:rPr>
            </a:br>
            <a:br>
              <a:rPr lang="en-US" sz="4000">
                <a:solidFill>
                  <a:srgbClr val="0B3D91"/>
                </a:solidFill>
                <a:latin typeface="Arial"/>
                <a:cs typeface="Arial"/>
              </a:rPr>
            </a:br>
            <a:br>
              <a:rPr lang="en-US">
                <a:solidFill>
                  <a:srgbClr val="0B3D91"/>
                </a:solidFill>
                <a:latin typeface="Arial"/>
                <a:cs typeface="Arial"/>
              </a:rPr>
            </a:br>
            <a:r>
              <a:rPr lang="en-US" sz="6700">
                <a:solidFill>
                  <a:srgbClr val="0B3D91"/>
                </a:solidFill>
                <a:latin typeface="Arial"/>
                <a:cs typeface="Arial"/>
              </a:rPr>
              <a:t>NASA Self-Leveling System</a:t>
            </a:r>
            <a:endParaRPr lang="en-US" sz="4400">
              <a:solidFill>
                <a:srgbClr val="0B3D91"/>
              </a:solidFill>
            </a:endParaRPr>
          </a:p>
        </p:txBody>
      </p:sp>
      <p:sp>
        <p:nvSpPr>
          <p:cNvPr id="4" name="Content Placeholder 3">
            <a:extLst>
              <a:ext uri="{FF2B5EF4-FFF2-40B4-BE49-F238E27FC236}">
                <a16:creationId xmlns:a16="http://schemas.microsoft.com/office/drawing/2014/main" id="{DA5601C4-1F23-4B6F-837C-035DC48DC0D4}"/>
              </a:ext>
            </a:extLst>
          </p:cNvPr>
          <p:cNvSpPr>
            <a:spLocks noGrp="1"/>
          </p:cNvSpPr>
          <p:nvPr>
            <p:ph type="subTitle" idx="1"/>
          </p:nvPr>
        </p:nvSpPr>
        <p:spPr>
          <a:xfrm>
            <a:off x="4779138" y="3201394"/>
            <a:ext cx="2633722" cy="1590140"/>
          </a:xfrm>
        </p:spPr>
        <p:txBody>
          <a:bodyPr vert="horz" lIns="91440" tIns="45720" rIns="91440" bIns="45720" rtlCol="0" anchor="t">
            <a:normAutofit fontScale="25000" lnSpcReduction="20000"/>
          </a:bodyPr>
          <a:lstStyle/>
          <a:p>
            <a:pPr algn="ctr"/>
            <a:endParaRPr lang="en-US" b="1">
              <a:solidFill>
                <a:schemeClr val="bg1"/>
              </a:solidFill>
              <a:latin typeface="Arial"/>
              <a:cs typeface="Arial"/>
            </a:endParaRPr>
          </a:p>
          <a:p>
            <a:pPr algn="ctr"/>
            <a:r>
              <a:rPr lang="en-US" sz="8000" b="1" u="sng">
                <a:solidFill>
                  <a:schemeClr val="bg1"/>
                </a:solidFill>
                <a:latin typeface="Arial"/>
                <a:cs typeface="Arial"/>
              </a:rPr>
              <a:t>      Team 516:       </a:t>
            </a:r>
          </a:p>
          <a:p>
            <a:pPr algn="ctr"/>
            <a:r>
              <a:rPr lang="en-US" sz="8000">
                <a:solidFill>
                  <a:schemeClr val="accent5"/>
                </a:solidFill>
                <a:latin typeface="Arial"/>
                <a:cs typeface="Arial"/>
              </a:rPr>
              <a:t>Stephen Brown</a:t>
            </a:r>
            <a:endParaRPr lang="en-US" sz="8000">
              <a:solidFill>
                <a:schemeClr val="accent5"/>
              </a:solidFill>
            </a:endParaRPr>
          </a:p>
          <a:p>
            <a:pPr algn="ctr"/>
            <a:r>
              <a:rPr lang="en-US" sz="8000">
                <a:solidFill>
                  <a:schemeClr val="accent2">
                    <a:lumMod val="60000"/>
                    <a:lumOff val="40000"/>
                  </a:schemeClr>
                </a:solidFill>
                <a:latin typeface="Arial"/>
                <a:cs typeface="Arial"/>
              </a:rPr>
              <a:t>James Evans</a:t>
            </a:r>
          </a:p>
          <a:p>
            <a:pPr algn="ctr"/>
            <a:r>
              <a:rPr lang="en-US" sz="8000">
                <a:solidFill>
                  <a:schemeClr val="bg2">
                    <a:lumMod val="50000"/>
                  </a:schemeClr>
                </a:solidFill>
                <a:latin typeface="Arial"/>
                <a:cs typeface="Arial"/>
              </a:rPr>
              <a:t>Dalton LeClair </a:t>
            </a:r>
          </a:p>
          <a:p>
            <a:pPr algn="ctr"/>
            <a:r>
              <a:rPr lang="en-US" sz="8000">
                <a:solidFill>
                  <a:schemeClr val="accent4">
                    <a:lumMod val="60000"/>
                    <a:lumOff val="40000"/>
                  </a:schemeClr>
                </a:solidFill>
                <a:latin typeface="Arial"/>
                <a:cs typeface="Arial"/>
              </a:rPr>
              <a:t>Jake Seaman</a:t>
            </a:r>
            <a:endParaRPr lang="en-US" sz="8000">
              <a:solidFill>
                <a:schemeClr val="accent4">
                  <a:lumMod val="60000"/>
                  <a:lumOff val="40000"/>
                </a:schemeClr>
              </a:solidFill>
            </a:endParaRPr>
          </a:p>
          <a:p>
            <a:pPr algn="ctr"/>
            <a:r>
              <a:rPr lang="en-US" sz="8000">
                <a:solidFill>
                  <a:schemeClr val="accent6">
                    <a:lumMod val="60000"/>
                    <a:lumOff val="40000"/>
                  </a:schemeClr>
                </a:solidFill>
                <a:latin typeface="Arial"/>
                <a:cs typeface="Arial"/>
              </a:rPr>
              <a:t>Parker </a:t>
            </a:r>
            <a:r>
              <a:rPr lang="en-US" sz="8000" err="1">
                <a:solidFill>
                  <a:schemeClr val="accent6">
                    <a:lumMod val="60000"/>
                    <a:lumOff val="40000"/>
                  </a:schemeClr>
                </a:solidFill>
                <a:latin typeface="Arial"/>
                <a:cs typeface="Arial"/>
              </a:rPr>
              <a:t>Stensrud</a:t>
            </a:r>
            <a:endParaRPr lang="en-US" sz="8000">
              <a:solidFill>
                <a:schemeClr val="accent6">
                  <a:lumMod val="60000"/>
                  <a:lumOff val="40000"/>
                </a:schemeClr>
              </a:solidFill>
            </a:endParaRPr>
          </a:p>
          <a:p>
            <a:pPr algn="ctr"/>
            <a:endParaRPr lang="en-US"/>
          </a:p>
        </p:txBody>
      </p:sp>
      <p:sp>
        <p:nvSpPr>
          <p:cNvPr id="3" name="Slide Number Placeholder 2">
            <a:extLst>
              <a:ext uri="{FF2B5EF4-FFF2-40B4-BE49-F238E27FC236}">
                <a16:creationId xmlns:a16="http://schemas.microsoft.com/office/drawing/2014/main" id="{EA34C915-2CD7-40D6-A89D-E31E9EC5742F}"/>
              </a:ext>
            </a:extLst>
          </p:cNvPr>
          <p:cNvSpPr>
            <a:spLocks noGrp="1"/>
          </p:cNvSpPr>
          <p:nvPr>
            <p:ph type="sldNum" sz="quarter" idx="4"/>
          </p:nvPr>
        </p:nvSpPr>
        <p:spPr/>
        <p:txBody>
          <a:bodyPr/>
          <a:lstStyle/>
          <a:p>
            <a:r>
              <a:rPr lang="en-US"/>
              <a:t>36</a:t>
            </a:r>
          </a:p>
        </p:txBody>
      </p:sp>
      <p:sp>
        <p:nvSpPr>
          <p:cNvPr id="6" name="TextBox 5">
            <a:extLst>
              <a:ext uri="{FF2B5EF4-FFF2-40B4-BE49-F238E27FC236}">
                <a16:creationId xmlns:a16="http://schemas.microsoft.com/office/drawing/2014/main" id="{0308993F-4F67-4752-BAB2-975FF4A5EB0B}"/>
              </a:ext>
            </a:extLst>
          </p:cNvPr>
          <p:cNvSpPr txBox="1"/>
          <p:nvPr/>
        </p:nvSpPr>
        <p:spPr>
          <a:xfrm>
            <a:off x="4667249" y="974385"/>
            <a:ext cx="2857500" cy="584775"/>
          </a:xfrm>
          <a:prstGeom prst="rect">
            <a:avLst/>
          </a:prstGeom>
          <a:noFill/>
        </p:spPr>
        <p:txBody>
          <a:bodyPr wrap="square" rtlCol="0">
            <a:spAutoFit/>
          </a:bodyPr>
          <a:lstStyle/>
          <a:p>
            <a:pPr algn="ctr"/>
            <a:r>
              <a:rPr lang="en-US" sz="3200">
                <a:solidFill>
                  <a:srgbClr val="0B3D91"/>
                </a:solidFill>
                <a:latin typeface="Arial"/>
                <a:cs typeface="Arial"/>
              </a:rPr>
              <a:t>EML 4551</a:t>
            </a:r>
            <a:endParaRPr lang="en-US" sz="3200">
              <a:solidFill>
                <a:srgbClr val="0B3D91"/>
              </a:solidFill>
              <a:latin typeface="Arial" panose="020B0604020202020204" pitchFamily="34" charset="0"/>
            </a:endParaRPr>
          </a:p>
        </p:txBody>
      </p:sp>
      <p:pic>
        <p:nvPicPr>
          <p:cNvPr id="22" name="Content Placeholder 2" descr="Users">
            <a:extLst>
              <a:ext uri="{FF2B5EF4-FFF2-40B4-BE49-F238E27FC236}">
                <a16:creationId xmlns:a16="http://schemas.microsoft.com/office/drawing/2014/main" id="{2853CAFC-327A-45CD-86D5-480F73245F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95638" y="789879"/>
            <a:ext cx="640080" cy="640080"/>
          </a:xfrm>
          <a:prstGeom prst="rect">
            <a:avLst/>
          </a:prstGeom>
        </p:spPr>
      </p:pic>
      <p:pic>
        <p:nvPicPr>
          <p:cNvPr id="24" name="Graphic 23" descr="Future">
            <a:extLst>
              <a:ext uri="{FF2B5EF4-FFF2-40B4-BE49-F238E27FC236}">
                <a16:creationId xmlns:a16="http://schemas.microsoft.com/office/drawing/2014/main" id="{2478F6B8-BD4B-40F6-89FD-3B46CB8998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15510" y="3876561"/>
            <a:ext cx="640080" cy="640080"/>
          </a:xfrm>
          <a:prstGeom prst="rect">
            <a:avLst/>
          </a:prstGeom>
        </p:spPr>
      </p:pic>
      <p:pic>
        <p:nvPicPr>
          <p:cNvPr id="26" name="Graphic 25" descr="Question Mark">
            <a:extLst>
              <a:ext uri="{FF2B5EF4-FFF2-40B4-BE49-F238E27FC236}">
                <a16:creationId xmlns:a16="http://schemas.microsoft.com/office/drawing/2014/main" id="{04101F0A-7715-497F-9101-D76240C5BE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3623" y="4622265"/>
            <a:ext cx="640080" cy="640080"/>
          </a:xfrm>
          <a:prstGeom prst="rect">
            <a:avLst/>
          </a:prstGeom>
        </p:spPr>
      </p:pic>
      <p:pic>
        <p:nvPicPr>
          <p:cNvPr id="28" name="Graphic 27" descr="Lightbulb and gear">
            <a:extLst>
              <a:ext uri="{FF2B5EF4-FFF2-40B4-BE49-F238E27FC236}">
                <a16:creationId xmlns:a16="http://schemas.microsoft.com/office/drawing/2014/main" id="{81E00301-20EC-4CB7-AFE9-4A751F67E2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34967" y="2191524"/>
            <a:ext cx="764521" cy="764521"/>
          </a:xfrm>
          <a:prstGeom prst="rect">
            <a:avLst/>
          </a:prstGeom>
        </p:spPr>
      </p:pic>
      <p:pic>
        <p:nvPicPr>
          <p:cNvPr id="30" name="Graphic 29" descr="Clipboard Checked">
            <a:extLst>
              <a:ext uri="{FF2B5EF4-FFF2-40B4-BE49-F238E27FC236}">
                <a16:creationId xmlns:a16="http://schemas.microsoft.com/office/drawing/2014/main" id="{6A8DFBCD-31E1-4D3A-BDB0-4A7F861748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3061669"/>
            <a:ext cx="764521" cy="709268"/>
          </a:xfrm>
          <a:prstGeom prst="rect">
            <a:avLst/>
          </a:prstGeom>
        </p:spPr>
      </p:pic>
      <p:pic>
        <p:nvPicPr>
          <p:cNvPr id="32" name="Graphic 31" descr="Rocket">
            <a:extLst>
              <a:ext uri="{FF2B5EF4-FFF2-40B4-BE49-F238E27FC236}">
                <a16:creationId xmlns:a16="http://schemas.microsoft.com/office/drawing/2014/main" id="{E67551E0-1375-4960-8E41-0D9F0253D8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3" name="Graphic 32" descr="Books">
            <a:extLst>
              <a:ext uri="{FF2B5EF4-FFF2-40B4-BE49-F238E27FC236}">
                <a16:creationId xmlns:a16="http://schemas.microsoft.com/office/drawing/2014/main" id="{FCDF9CAB-B840-4759-B2F3-8E14ED6F81E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sp>
        <p:nvSpPr>
          <p:cNvPr id="34" name="Rectangle 33">
            <a:hlinkClick r:id="rId17" action="ppaction://hlinksldjump"/>
            <a:extLst>
              <a:ext uri="{FF2B5EF4-FFF2-40B4-BE49-F238E27FC236}">
                <a16:creationId xmlns:a16="http://schemas.microsoft.com/office/drawing/2014/main" id="{F0A7F5FC-8A74-476A-BB3A-4D3CCD874ED1}"/>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hlinkClick r:id="rId18" action="ppaction://hlinksldjump"/>
            <a:extLst>
              <a:ext uri="{FF2B5EF4-FFF2-40B4-BE49-F238E27FC236}">
                <a16:creationId xmlns:a16="http://schemas.microsoft.com/office/drawing/2014/main" id="{F3AAE5D0-E9A0-46F0-BE93-C537FE3693E5}"/>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hlinkClick r:id="rId19" action="ppaction://hlinksldjump"/>
            <a:extLst>
              <a:ext uri="{FF2B5EF4-FFF2-40B4-BE49-F238E27FC236}">
                <a16:creationId xmlns:a16="http://schemas.microsoft.com/office/drawing/2014/main" id="{B6AE7B7C-DCEA-45E2-9590-E0747A83D884}"/>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hlinkClick r:id="rId20" action="ppaction://hlinksldjump"/>
            <a:extLst>
              <a:ext uri="{FF2B5EF4-FFF2-40B4-BE49-F238E27FC236}">
                <a16:creationId xmlns:a16="http://schemas.microsoft.com/office/drawing/2014/main" id="{FAEE58B3-015F-4886-8A7D-55827154D8BB}"/>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hlinkClick r:id="rId21" action="ppaction://hlinksldjump"/>
            <a:extLst>
              <a:ext uri="{FF2B5EF4-FFF2-40B4-BE49-F238E27FC236}">
                <a16:creationId xmlns:a16="http://schemas.microsoft.com/office/drawing/2014/main" id="{4092B440-55D8-4B85-8E14-2087902C9B5A}"/>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hlinkClick r:id="rId22" action="ppaction://hlinksldjump"/>
            <a:extLst>
              <a:ext uri="{FF2B5EF4-FFF2-40B4-BE49-F238E27FC236}">
                <a16:creationId xmlns:a16="http://schemas.microsoft.com/office/drawing/2014/main" id="{BACD84EA-5789-4096-8845-717936A323A9}"/>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a:extLst>
              <a:ext uri="{FF2B5EF4-FFF2-40B4-BE49-F238E27FC236}">
                <a16:creationId xmlns:a16="http://schemas.microsoft.com/office/drawing/2014/main" id="{C8D4E9DC-4EBA-42C4-BB9F-E274B5907688}"/>
              </a:ext>
            </a:extLst>
          </p:cNvPr>
          <p:cNvPicPr>
            <a:picLocks noChangeAspect="1"/>
          </p:cNvPicPr>
          <p:nvPr/>
        </p:nvPicPr>
        <p:blipFill>
          <a:blip r:embed="rId23">
            <a:duotone>
              <a:prstClr val="black"/>
              <a:schemeClr val="bg2">
                <a:lumMod val="25000"/>
                <a:tint val="45000"/>
                <a:satMod val="400000"/>
              </a:schemeClr>
            </a:duotone>
          </a:blip>
          <a:stretch>
            <a:fillRect/>
          </a:stretch>
        </p:blipFill>
        <p:spPr>
          <a:xfrm>
            <a:off x="862069" y="3969488"/>
            <a:ext cx="599005" cy="640080"/>
          </a:xfrm>
          <a:prstGeom prst="rect">
            <a:avLst/>
          </a:prstGeom>
        </p:spPr>
      </p:pic>
      <p:pic>
        <p:nvPicPr>
          <p:cNvPr id="7" name="Picture 6">
            <a:extLst>
              <a:ext uri="{FF2B5EF4-FFF2-40B4-BE49-F238E27FC236}">
                <a16:creationId xmlns:a16="http://schemas.microsoft.com/office/drawing/2014/main" id="{03B1866D-594A-4CD9-B11D-7E160D33DBB8}"/>
              </a:ext>
            </a:extLst>
          </p:cNvPr>
          <p:cNvPicPr>
            <a:picLocks noChangeAspect="1"/>
          </p:cNvPicPr>
          <p:nvPr/>
        </p:nvPicPr>
        <p:blipFill>
          <a:blip r:embed="rId24">
            <a:duotone>
              <a:prstClr val="black"/>
              <a:schemeClr val="accent4">
                <a:tint val="45000"/>
                <a:satMod val="400000"/>
              </a:schemeClr>
            </a:duotone>
          </a:blip>
          <a:stretch>
            <a:fillRect/>
          </a:stretch>
        </p:blipFill>
        <p:spPr>
          <a:xfrm>
            <a:off x="890074" y="4576279"/>
            <a:ext cx="687745" cy="640080"/>
          </a:xfrm>
          <a:prstGeom prst="rect">
            <a:avLst/>
          </a:prstGeom>
        </p:spPr>
      </p:pic>
      <p:pic>
        <p:nvPicPr>
          <p:cNvPr id="8" name="Picture 7">
            <a:extLst>
              <a:ext uri="{FF2B5EF4-FFF2-40B4-BE49-F238E27FC236}">
                <a16:creationId xmlns:a16="http://schemas.microsoft.com/office/drawing/2014/main" id="{ED5EA92B-AD2E-4205-97A7-2C0CE3E30D60}"/>
              </a:ext>
            </a:extLst>
          </p:cNvPr>
          <p:cNvPicPr>
            <a:picLocks noChangeAspect="1"/>
          </p:cNvPicPr>
          <p:nvPr/>
        </p:nvPicPr>
        <p:blipFill>
          <a:blip r:embed="rId25">
            <a:duotone>
              <a:prstClr val="black"/>
              <a:schemeClr val="accent1">
                <a:tint val="45000"/>
                <a:satMod val="400000"/>
              </a:schemeClr>
            </a:duotone>
          </a:blip>
          <a:stretch>
            <a:fillRect/>
          </a:stretch>
        </p:blipFill>
        <p:spPr>
          <a:xfrm>
            <a:off x="838201" y="2776223"/>
            <a:ext cx="622873" cy="640080"/>
          </a:xfrm>
          <a:prstGeom prst="rect">
            <a:avLst/>
          </a:prstGeom>
        </p:spPr>
      </p:pic>
      <p:pic>
        <p:nvPicPr>
          <p:cNvPr id="9" name="Picture 8">
            <a:extLst>
              <a:ext uri="{FF2B5EF4-FFF2-40B4-BE49-F238E27FC236}">
                <a16:creationId xmlns:a16="http://schemas.microsoft.com/office/drawing/2014/main" id="{34482186-EADE-4AF8-A62D-6488FE0339B6}"/>
              </a:ext>
            </a:extLst>
          </p:cNvPr>
          <p:cNvPicPr>
            <a:picLocks noChangeAspect="1"/>
          </p:cNvPicPr>
          <p:nvPr/>
        </p:nvPicPr>
        <p:blipFill>
          <a:blip r:embed="rId26">
            <a:duotone>
              <a:prstClr val="black"/>
              <a:schemeClr val="accent2">
                <a:tint val="45000"/>
                <a:satMod val="400000"/>
              </a:schemeClr>
            </a:duotone>
          </a:blip>
          <a:stretch>
            <a:fillRect/>
          </a:stretch>
        </p:blipFill>
        <p:spPr>
          <a:xfrm>
            <a:off x="890074" y="3372856"/>
            <a:ext cx="610104" cy="640080"/>
          </a:xfrm>
          <a:prstGeom prst="rect">
            <a:avLst/>
          </a:prstGeom>
        </p:spPr>
      </p:pic>
      <p:pic>
        <p:nvPicPr>
          <p:cNvPr id="10" name="Picture 9">
            <a:extLst>
              <a:ext uri="{FF2B5EF4-FFF2-40B4-BE49-F238E27FC236}">
                <a16:creationId xmlns:a16="http://schemas.microsoft.com/office/drawing/2014/main" id="{3032E113-ECCE-46F2-95DF-848B87F3CA94}"/>
              </a:ext>
            </a:extLst>
          </p:cNvPr>
          <p:cNvPicPr>
            <a:picLocks noChangeAspect="1"/>
          </p:cNvPicPr>
          <p:nvPr/>
        </p:nvPicPr>
        <p:blipFill rotWithShape="1">
          <a:blip r:embed="rId27">
            <a:duotone>
              <a:prstClr val="black"/>
              <a:schemeClr val="accent6">
                <a:tint val="45000"/>
                <a:satMod val="400000"/>
              </a:schemeClr>
            </a:duotone>
          </a:blip>
          <a:srcRect b="18999"/>
          <a:stretch/>
        </p:blipFill>
        <p:spPr>
          <a:xfrm>
            <a:off x="838201" y="5162753"/>
            <a:ext cx="764521" cy="528405"/>
          </a:xfrm>
          <a:prstGeom prst="rect">
            <a:avLst/>
          </a:prstGeom>
        </p:spPr>
      </p:pic>
      <p:sp>
        <p:nvSpPr>
          <p:cNvPr id="11" name="TextBox 10">
            <a:extLst>
              <a:ext uri="{FF2B5EF4-FFF2-40B4-BE49-F238E27FC236}">
                <a16:creationId xmlns:a16="http://schemas.microsoft.com/office/drawing/2014/main" id="{441601F7-7ECE-4A1D-82E4-5B2F32AF7B55}"/>
              </a:ext>
            </a:extLst>
          </p:cNvPr>
          <p:cNvSpPr txBox="1"/>
          <p:nvPr/>
        </p:nvSpPr>
        <p:spPr>
          <a:xfrm>
            <a:off x="294968" y="2359742"/>
            <a:ext cx="1779638" cy="369332"/>
          </a:xfrm>
          <a:prstGeom prst="rect">
            <a:avLst/>
          </a:prstGeom>
          <a:noFill/>
        </p:spPr>
        <p:txBody>
          <a:bodyPr wrap="square" rtlCol="0">
            <a:spAutoFit/>
          </a:bodyPr>
          <a:lstStyle/>
          <a:p>
            <a:r>
              <a:rPr lang="en-US" u="sng">
                <a:solidFill>
                  <a:schemeClr val="bg1"/>
                </a:solidFill>
              </a:rPr>
              <a:t>Connect with us!</a:t>
            </a:r>
          </a:p>
        </p:txBody>
      </p:sp>
      <p:sp>
        <p:nvSpPr>
          <p:cNvPr id="27" name="Rectangle 26">
            <a:hlinkClick r:id="rId28" action="ppaction://hlinksldjump"/>
            <a:extLst>
              <a:ext uri="{FF2B5EF4-FFF2-40B4-BE49-F238E27FC236}">
                <a16:creationId xmlns:a16="http://schemas.microsoft.com/office/drawing/2014/main" id="{83AF83FC-6ABD-4D3A-94DB-39161A25A2F3}"/>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272316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solidFill>
                  <a:srgbClr val="0B3D91"/>
                </a:solidFill>
              </a:rPr>
              <a:t>Reference</a:t>
            </a:r>
          </a:p>
        </p:txBody>
      </p:sp>
      <p:sp>
        <p:nvSpPr>
          <p:cNvPr id="3" name="Content Placeholder 2">
            <a:extLst>
              <a:ext uri="{FF2B5EF4-FFF2-40B4-BE49-F238E27FC236}">
                <a16:creationId xmlns:a16="http://schemas.microsoft.com/office/drawing/2014/main" id="{E1B7F892-86FC-4E8C-88E6-6C7B8B5CB410}"/>
              </a:ext>
            </a:extLst>
          </p:cNvPr>
          <p:cNvSpPr>
            <a:spLocks noGrp="1"/>
          </p:cNvSpPr>
          <p:nvPr>
            <p:ph idx="1"/>
          </p:nvPr>
        </p:nvSpPr>
        <p:spPr>
          <a:xfrm>
            <a:off x="838200" y="1544271"/>
            <a:ext cx="10515600" cy="4016620"/>
          </a:xfrm>
        </p:spPr>
        <p:txBody>
          <a:bodyPr vert="horz" lIns="91440" tIns="45720" rIns="91440" bIns="45720" rtlCol="0" anchor="t">
            <a:normAutofit fontScale="85000" lnSpcReduction="20000"/>
          </a:bodyPr>
          <a:lstStyle/>
          <a:p>
            <a:pPr marL="457200" indent="-457200">
              <a:lnSpc>
                <a:spcPct val="150000"/>
              </a:lnSpc>
              <a:buNone/>
            </a:pPr>
            <a:r>
              <a:rPr lang="en-US" sz="1600">
                <a:effectLst/>
              </a:rPr>
              <a:t>Admin. (2017, July 27). A guide to aluminum use in the aerospace industry. Retrieved March 19, 2021, from https://continentalsteel.com/blog/aerospace-aluminum-guide/</a:t>
            </a:r>
          </a:p>
          <a:p>
            <a:pPr marL="457200" indent="-457200">
              <a:lnSpc>
                <a:spcPct val="150000"/>
              </a:lnSpc>
              <a:buNone/>
            </a:pPr>
            <a:r>
              <a:rPr lang="en-US" sz="1600">
                <a:effectLst/>
              </a:rPr>
              <a:t>Premium linear actuators. (n.d.). Retrieved February 13, 2021, from https://www.firgelliauto.com/products/premium-linear-actuators</a:t>
            </a:r>
          </a:p>
          <a:p>
            <a:pPr marL="457200" indent="-457200">
              <a:lnSpc>
                <a:spcPct val="150000"/>
              </a:lnSpc>
              <a:buNone/>
              <a:tabLst>
                <a:tab pos="342900" algn="l"/>
                <a:tab pos="747713" algn="l"/>
                <a:tab pos="914400" algn="l"/>
              </a:tabLst>
            </a:pPr>
            <a:r>
              <a:rPr lang="en-US" sz="1600" err="1">
                <a:effectLst/>
              </a:rPr>
              <a:t>Reichelt</a:t>
            </a:r>
            <a:r>
              <a:rPr lang="en-US" sz="1600">
                <a:effectLst/>
              </a:rPr>
              <a:t> </a:t>
            </a:r>
            <a:r>
              <a:rPr lang="en-US" sz="1600" err="1">
                <a:effectLst/>
              </a:rPr>
              <a:t>elektronik</a:t>
            </a:r>
            <a:r>
              <a:rPr lang="en-US" sz="1600">
                <a:effectLst/>
              </a:rPr>
              <a:t> GmbH &amp; Co. KG Internet Team (webmaster@reichelt.de). (n.d.). ARDUINO MEGA - Arduino Mega 2560, ATmega1280, USB. Retrieved January 11, 2021, from https://www.reichelt.com/de/en/arduino-mega-2560-atmega1280-usb-arduino-mega-p119696.html?GROUPID=6667&amp;&amp;r=1</a:t>
            </a:r>
          </a:p>
          <a:p>
            <a:pPr marL="457200" indent="-457200">
              <a:lnSpc>
                <a:spcPct val="150000"/>
              </a:lnSpc>
              <a:buNone/>
            </a:pPr>
            <a:r>
              <a:rPr lang="en-US" sz="1600">
                <a:effectLst/>
              </a:rPr>
              <a:t>S. (n.d.). </a:t>
            </a:r>
            <a:r>
              <a:rPr lang="en-US" sz="1600" i="1">
                <a:effectLst/>
              </a:rPr>
              <a:t>Landing Gear Concepts &amp; Metrics Review</a:t>
            </a:r>
            <a:r>
              <a:rPr lang="en-US" sz="1600">
                <a:effectLst/>
              </a:rPr>
              <a:t>. NASA PowerPoint.</a:t>
            </a:r>
          </a:p>
          <a:p>
            <a:pPr marL="457200" indent="-457200">
              <a:lnSpc>
                <a:spcPct val="150000"/>
              </a:lnSpc>
              <a:buNone/>
            </a:pPr>
            <a:r>
              <a:rPr lang="en-US" sz="1600"/>
              <a:t>Fuchs, Y. (2007, June 28). Lunar Lander Landing System Dynamics Analysis, Testing, and Certification. </a:t>
            </a:r>
            <a:r>
              <a:rPr lang="en-US" sz="1600">
                <a:effectLst/>
              </a:rPr>
              <a:t>NASA PowerPoint</a:t>
            </a:r>
            <a:r>
              <a:rPr lang="en-US" sz="1600"/>
              <a:t>.</a:t>
            </a:r>
          </a:p>
          <a:p>
            <a:pPr marL="457200" indent="-457200">
              <a:lnSpc>
                <a:spcPct val="150000"/>
              </a:lnSpc>
              <a:buNone/>
            </a:pPr>
            <a:r>
              <a:rPr lang="en-US" sz="1600"/>
              <a:t>Project apollo diagrams. (n.d.). Retrieved February 13, 2021, from https://history.nasa.gov/diagrams/apollo.html</a:t>
            </a:r>
          </a:p>
          <a:p>
            <a:pPr marL="457200" indent="-457200">
              <a:lnSpc>
                <a:spcPct val="150000"/>
              </a:lnSpc>
              <a:buNone/>
            </a:pPr>
            <a:r>
              <a:rPr lang="en-US" sz="1600">
                <a:effectLst/>
              </a:rPr>
              <a:t>NASA’s Lunar Exploration Program Overview. (2020, September). Retrieved January 10, 2021, from https://www.nasa.gov/sites/default/files/atoms/files/artemis_plan-20200921.pdf</a:t>
            </a:r>
          </a:p>
          <a:p>
            <a:endParaRPr lang="en-US" sz="1600"/>
          </a:p>
          <a:p>
            <a:endParaRPr lang="en-US" sz="2000">
              <a:effectLst/>
            </a:endParaRPr>
          </a:p>
          <a:p>
            <a:endParaRPr lang="en-US" sz="1600"/>
          </a:p>
          <a:p>
            <a:endParaRPr lang="en-US">
              <a:effectLst/>
            </a:endParaRP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a:lstStyle/>
          <a:p>
            <a:r>
              <a:rPr lang="en-US"/>
              <a:t>26</a:t>
            </a:r>
          </a:p>
        </p:txBody>
      </p:sp>
    </p:spTree>
    <p:extLst>
      <p:ext uri="{BB962C8B-B14F-4D97-AF65-F5344CB8AC3E}">
        <p14:creationId xmlns:p14="http://schemas.microsoft.com/office/powerpoint/2010/main" val="1566711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hlinkClick r:id="rId3" action="ppaction://hlinksldjump"/>
            <a:extLst>
              <a:ext uri="{FF2B5EF4-FFF2-40B4-BE49-F238E27FC236}">
                <a16:creationId xmlns:a16="http://schemas.microsoft.com/office/drawing/2014/main" id="{95956D04-EAB3-4A88-8058-5D640FEA367B}"/>
              </a:ext>
            </a:extLst>
          </p:cNvPr>
          <p:cNvSpPr/>
          <p:nvPr/>
        </p:nvSpPr>
        <p:spPr>
          <a:xfrm>
            <a:off x="11513623" y="3876561"/>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rial" panose="020B0604020202020204" pitchFamily="34" charset="0"/>
            </a:endParaRPr>
          </a:p>
        </p:txBody>
      </p:sp>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93061"/>
            <a:ext cx="10515600" cy="1325563"/>
          </a:xfrm>
        </p:spPr>
        <p:txBody>
          <a:bodyPr/>
          <a:lstStyle/>
          <a:p>
            <a:pPr algn="ctr"/>
            <a:r>
              <a:rPr lang="en-US">
                <a:solidFill>
                  <a:srgbClr val="0B3D91"/>
                </a:solidFill>
              </a:rPr>
              <a:t>Budget</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24</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Parker Stensrud</a:t>
            </a:r>
            <a:endParaRPr lang="en-US"/>
          </a:p>
        </p:txBody>
      </p:sp>
      <p:sp>
        <p:nvSpPr>
          <p:cNvPr id="14" name="Rectangle 13">
            <a:hlinkClick r:id="rId4"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6" name="Content Placeholder 2" descr="Users">
            <a:extLst>
              <a:ext uri="{FF2B5EF4-FFF2-40B4-BE49-F238E27FC236}">
                <a16:creationId xmlns:a16="http://schemas.microsoft.com/office/drawing/2014/main" id="{DE10F0D8-DDFC-4930-9EB8-DE42594C2C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28" name="Graphic 27" descr="Future">
            <a:extLst>
              <a:ext uri="{FF2B5EF4-FFF2-40B4-BE49-F238E27FC236}">
                <a16:creationId xmlns:a16="http://schemas.microsoft.com/office/drawing/2014/main" id="{020F37E7-6EB0-4590-851E-F8354700F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0" name="Graphic 29" descr="Question Mark">
            <a:extLst>
              <a:ext uri="{FF2B5EF4-FFF2-40B4-BE49-F238E27FC236}">
                <a16:creationId xmlns:a16="http://schemas.microsoft.com/office/drawing/2014/main" id="{775D3363-757E-4BD1-8D70-2D51EAD037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2" name="Graphic 31" descr="Lightbulb and gear">
            <a:extLst>
              <a:ext uri="{FF2B5EF4-FFF2-40B4-BE49-F238E27FC236}">
                <a16:creationId xmlns:a16="http://schemas.microsoft.com/office/drawing/2014/main" id="{D4167517-82F4-4FBB-A649-62845E55FC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4" name="Graphic 33" descr="Clipboard Checked">
            <a:extLst>
              <a:ext uri="{FF2B5EF4-FFF2-40B4-BE49-F238E27FC236}">
                <a16:creationId xmlns:a16="http://schemas.microsoft.com/office/drawing/2014/main" id="{22C591AE-9C95-4B55-985D-7BF0C41E61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3061669"/>
            <a:ext cx="764521" cy="709268"/>
          </a:xfrm>
          <a:prstGeom prst="rect">
            <a:avLst/>
          </a:prstGeom>
        </p:spPr>
      </p:pic>
      <p:pic>
        <p:nvPicPr>
          <p:cNvPr id="36" name="Graphic 35" descr="Rocket">
            <a:extLst>
              <a:ext uri="{FF2B5EF4-FFF2-40B4-BE49-F238E27FC236}">
                <a16:creationId xmlns:a16="http://schemas.microsoft.com/office/drawing/2014/main" id="{F863ABCD-9191-4BDE-B739-DE12EFE5B8F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7" name="Graphic 36" descr="Books">
            <a:extLst>
              <a:ext uri="{FF2B5EF4-FFF2-40B4-BE49-F238E27FC236}">
                <a16:creationId xmlns:a16="http://schemas.microsoft.com/office/drawing/2014/main" id="{6B2458DB-EE08-4800-A79E-6264BA5E62B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sp>
        <p:nvSpPr>
          <p:cNvPr id="38" name="Rectangle 37">
            <a:hlinkClick r:id="rId19" action="ppaction://hlinksldjump"/>
            <a:extLst>
              <a:ext uri="{FF2B5EF4-FFF2-40B4-BE49-F238E27FC236}">
                <a16:creationId xmlns:a16="http://schemas.microsoft.com/office/drawing/2014/main" id="{57753BF8-AC3C-4959-B539-7538A5A70FF4}"/>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hlinkClick r:id="rId20" action="ppaction://hlinksldjump"/>
            <a:extLst>
              <a:ext uri="{FF2B5EF4-FFF2-40B4-BE49-F238E27FC236}">
                <a16:creationId xmlns:a16="http://schemas.microsoft.com/office/drawing/2014/main" id="{EB7FB204-CC73-46A7-803E-D5302029D921}"/>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4" action="ppaction://hlinksldjump"/>
            <a:extLst>
              <a:ext uri="{FF2B5EF4-FFF2-40B4-BE49-F238E27FC236}">
                <a16:creationId xmlns:a16="http://schemas.microsoft.com/office/drawing/2014/main" id="{8AF69E08-3116-4443-AA4E-DC247E347357}"/>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1" action="ppaction://hlinksldjump"/>
            <a:extLst>
              <a:ext uri="{FF2B5EF4-FFF2-40B4-BE49-F238E27FC236}">
                <a16:creationId xmlns:a16="http://schemas.microsoft.com/office/drawing/2014/main" id="{B664BF5F-CF98-4458-ACEF-288051C05B1C}"/>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2" action="ppaction://hlinksldjump"/>
            <a:extLst>
              <a:ext uri="{FF2B5EF4-FFF2-40B4-BE49-F238E27FC236}">
                <a16:creationId xmlns:a16="http://schemas.microsoft.com/office/drawing/2014/main" id="{A07674E8-0264-4DDA-9482-5305914C58A4}"/>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45" name="Content Placeholder 12" descr="Clock with solid fill">
            <a:extLst>
              <a:ext uri="{FF2B5EF4-FFF2-40B4-BE49-F238E27FC236}">
                <a16:creationId xmlns:a16="http://schemas.microsoft.com/office/drawing/2014/main" id="{8ECA87E2-59F2-4A64-BB3A-7F8C36317C2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52770" y="73315"/>
            <a:ext cx="1371600" cy="1371600"/>
          </a:xfrm>
          <a:prstGeom prst="rect">
            <a:avLst/>
          </a:prstGeom>
        </p:spPr>
      </p:pic>
      <p:sp>
        <p:nvSpPr>
          <p:cNvPr id="22" name="Rectangle 21">
            <a:hlinkClick r:id="rId25" action="ppaction://hlinksldjump"/>
            <a:extLst>
              <a:ext uri="{FF2B5EF4-FFF2-40B4-BE49-F238E27FC236}">
                <a16:creationId xmlns:a16="http://schemas.microsoft.com/office/drawing/2014/main" id="{68B776E4-07EB-4E7F-BDF5-64E45E1F56F7}"/>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 name="Picture 1">
            <a:extLst>
              <a:ext uri="{FF2B5EF4-FFF2-40B4-BE49-F238E27FC236}">
                <a16:creationId xmlns:a16="http://schemas.microsoft.com/office/drawing/2014/main" id="{D576E26C-1EDD-420B-8E30-C8BC53815162}"/>
              </a:ext>
            </a:extLst>
          </p:cNvPr>
          <p:cNvPicPr>
            <a:picLocks noChangeAspect="1"/>
          </p:cNvPicPr>
          <p:nvPr/>
        </p:nvPicPr>
        <p:blipFill>
          <a:blip r:embed="rId26"/>
          <a:stretch>
            <a:fillRect/>
          </a:stretch>
        </p:blipFill>
        <p:spPr>
          <a:xfrm>
            <a:off x="1555208" y="1513366"/>
            <a:ext cx="9081583" cy="3824324"/>
          </a:xfrm>
          <a:prstGeom prst="rect">
            <a:avLst/>
          </a:prstGeom>
        </p:spPr>
      </p:pic>
    </p:spTree>
    <p:extLst>
      <p:ext uri="{BB962C8B-B14F-4D97-AF65-F5344CB8AC3E}">
        <p14:creationId xmlns:p14="http://schemas.microsoft.com/office/powerpoint/2010/main" val="3701242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402784"/>
            <a:ext cx="10515600" cy="1325563"/>
          </a:xfrm>
        </p:spPr>
        <p:txBody>
          <a:bodyPr/>
          <a:lstStyle/>
          <a:p>
            <a:pPr algn="ctr"/>
            <a:r>
              <a:rPr lang="en-US">
                <a:solidFill>
                  <a:srgbClr val="0B3D91"/>
                </a:solidFill>
                <a:latin typeface="Arial"/>
                <a:cs typeface="Arial"/>
              </a:rPr>
              <a:t>Prototype Scaling</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15</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a:t>James Evans</a:t>
            </a:r>
            <a:endParaRPr lang="en-US" sz="1400"/>
          </a:p>
        </p:txBody>
      </p:sp>
      <p:pic>
        <p:nvPicPr>
          <p:cNvPr id="26" name="Graphic 25" descr="Clipboard Checked">
            <a:extLst>
              <a:ext uri="{FF2B5EF4-FFF2-40B4-BE49-F238E27FC236}">
                <a16:creationId xmlns:a16="http://schemas.microsoft.com/office/drawing/2014/main" id="{A2B0F90F-9440-4180-8C27-739C4E3DEC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528" y="230137"/>
            <a:ext cx="1828800" cy="1828800"/>
          </a:xfrm>
          <a:prstGeom prst="rect">
            <a:avLst/>
          </a:prstGeom>
        </p:spPr>
      </p:pic>
      <p:graphicFrame>
        <p:nvGraphicFramePr>
          <p:cNvPr id="3" name="Table 5">
            <a:extLst>
              <a:ext uri="{FF2B5EF4-FFF2-40B4-BE49-F238E27FC236}">
                <a16:creationId xmlns:a16="http://schemas.microsoft.com/office/drawing/2014/main" id="{4C649280-0B6C-43BF-9005-CEAD4C627093}"/>
              </a:ext>
            </a:extLst>
          </p:cNvPr>
          <p:cNvGraphicFramePr>
            <a:graphicFrameLocks noGrp="1"/>
          </p:cNvGraphicFramePr>
          <p:nvPr>
            <p:extLst>
              <p:ext uri="{D42A27DB-BD31-4B8C-83A1-F6EECF244321}">
                <p14:modId xmlns:p14="http://schemas.microsoft.com/office/powerpoint/2010/main" val="1706110551"/>
              </p:ext>
            </p:extLst>
          </p:nvPr>
        </p:nvGraphicFramePr>
        <p:xfrm>
          <a:off x="980440" y="2859053"/>
          <a:ext cx="4495800" cy="1483360"/>
        </p:xfrm>
        <a:graphic>
          <a:graphicData uri="http://schemas.openxmlformats.org/drawingml/2006/table">
            <a:tbl>
              <a:tblPr firstRow="1" bandRow="1">
                <a:tableStyleId>{5C22544A-7EE6-4342-B048-85BDC9FD1C3A}</a:tableStyleId>
              </a:tblPr>
              <a:tblGrid>
                <a:gridCol w="2247900">
                  <a:extLst>
                    <a:ext uri="{9D8B030D-6E8A-4147-A177-3AD203B41FA5}">
                      <a16:colId xmlns:a16="http://schemas.microsoft.com/office/drawing/2014/main" val="3539850399"/>
                    </a:ext>
                  </a:extLst>
                </a:gridCol>
                <a:gridCol w="2247900">
                  <a:extLst>
                    <a:ext uri="{9D8B030D-6E8A-4147-A177-3AD203B41FA5}">
                      <a16:colId xmlns:a16="http://schemas.microsoft.com/office/drawing/2014/main" val="239372026"/>
                    </a:ext>
                  </a:extLst>
                </a:gridCol>
              </a:tblGrid>
              <a:tr h="370840">
                <a:tc gridSpan="2">
                  <a:txBody>
                    <a:bodyPr/>
                    <a:lstStyle/>
                    <a:p>
                      <a:pPr algn="ctr"/>
                      <a:r>
                        <a:rPr lang="en-US"/>
                        <a:t>Full Size Lander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586623500"/>
                  </a:ext>
                </a:extLst>
              </a:tr>
              <a:tr h="370840">
                <a:tc>
                  <a:txBody>
                    <a:bodyPr/>
                    <a:lstStyle/>
                    <a:p>
                      <a:r>
                        <a:rPr lang="en-US"/>
                        <a:t>Dimensions/footprint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31 ft x 20 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991118"/>
                  </a:ext>
                </a:extLst>
              </a:tr>
              <a:tr h="370840">
                <a:tc>
                  <a:txBody>
                    <a:bodyPr/>
                    <a:lstStyle/>
                    <a:p>
                      <a:r>
                        <a:rPr lang="en-US"/>
                        <a:t>Weight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14-16 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4717564"/>
                  </a:ext>
                </a:extLst>
              </a:tr>
              <a:tr h="370840">
                <a:tc>
                  <a:txBody>
                    <a:bodyPr/>
                    <a:lstStyle/>
                    <a:p>
                      <a:r>
                        <a:rPr lang="en-US"/>
                        <a:t>Time to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 hour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62436"/>
                  </a:ext>
                </a:extLst>
              </a:tr>
            </a:tbl>
          </a:graphicData>
        </a:graphic>
      </p:graphicFrame>
      <p:graphicFrame>
        <p:nvGraphicFramePr>
          <p:cNvPr id="32" name="Table 5">
            <a:extLst>
              <a:ext uri="{FF2B5EF4-FFF2-40B4-BE49-F238E27FC236}">
                <a16:creationId xmlns:a16="http://schemas.microsoft.com/office/drawing/2014/main" id="{26A5C403-CCFF-4D64-B9DD-0E88D75D222F}"/>
              </a:ext>
            </a:extLst>
          </p:cNvPr>
          <p:cNvGraphicFramePr>
            <a:graphicFrameLocks noGrp="1"/>
          </p:cNvGraphicFramePr>
          <p:nvPr>
            <p:extLst>
              <p:ext uri="{D42A27DB-BD31-4B8C-83A1-F6EECF244321}">
                <p14:modId xmlns:p14="http://schemas.microsoft.com/office/powerpoint/2010/main" val="3862252013"/>
              </p:ext>
            </p:extLst>
          </p:nvPr>
        </p:nvGraphicFramePr>
        <p:xfrm>
          <a:off x="6715760" y="2859053"/>
          <a:ext cx="4495800" cy="1483360"/>
        </p:xfrm>
        <a:graphic>
          <a:graphicData uri="http://schemas.openxmlformats.org/drawingml/2006/table">
            <a:tbl>
              <a:tblPr firstRow="1" bandRow="1">
                <a:tableStyleId>{5C22544A-7EE6-4342-B048-85BDC9FD1C3A}</a:tableStyleId>
              </a:tblPr>
              <a:tblGrid>
                <a:gridCol w="2247900">
                  <a:extLst>
                    <a:ext uri="{9D8B030D-6E8A-4147-A177-3AD203B41FA5}">
                      <a16:colId xmlns:a16="http://schemas.microsoft.com/office/drawing/2014/main" val="3539850399"/>
                    </a:ext>
                  </a:extLst>
                </a:gridCol>
                <a:gridCol w="2247900">
                  <a:extLst>
                    <a:ext uri="{9D8B030D-6E8A-4147-A177-3AD203B41FA5}">
                      <a16:colId xmlns:a16="http://schemas.microsoft.com/office/drawing/2014/main" val="239372026"/>
                    </a:ext>
                  </a:extLst>
                </a:gridCol>
              </a:tblGrid>
              <a:tr h="370840">
                <a:tc gridSpan="2">
                  <a:txBody>
                    <a:bodyPr/>
                    <a:lstStyle/>
                    <a:p>
                      <a:pPr algn="ctr"/>
                      <a:r>
                        <a:rPr lang="en-US"/>
                        <a:t>Scaled Prototype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5866235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Dimensions/footprint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50 in x 31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9911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60 lbs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622305"/>
                  </a:ext>
                </a:extLst>
              </a:tr>
              <a:tr h="370840">
                <a:tc>
                  <a:txBody>
                    <a:bodyPr/>
                    <a:lstStyle/>
                    <a:p>
                      <a:r>
                        <a:rPr lang="en-US"/>
                        <a:t>Time to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62436"/>
                  </a:ext>
                </a:extLst>
              </a:tr>
            </a:tbl>
          </a:graphicData>
        </a:graphic>
      </p:graphicFrame>
      <p:pic>
        <p:nvPicPr>
          <p:cNvPr id="28" name="Content Placeholder 2" descr="Users">
            <a:extLst>
              <a:ext uri="{FF2B5EF4-FFF2-40B4-BE49-F238E27FC236}">
                <a16:creationId xmlns:a16="http://schemas.microsoft.com/office/drawing/2014/main" id="{0C054D5A-C688-4718-A09F-86567ECB84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AD950844-4E5C-49E8-BCE5-517987CC95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4" name="Graphic 33" descr="Question Mark">
            <a:extLst>
              <a:ext uri="{FF2B5EF4-FFF2-40B4-BE49-F238E27FC236}">
                <a16:creationId xmlns:a16="http://schemas.microsoft.com/office/drawing/2014/main" id="{BA33F6FF-70B5-4774-998A-4985936ABC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6" name="Graphic 35" descr="Lightbulb and gear">
            <a:extLst>
              <a:ext uri="{FF2B5EF4-FFF2-40B4-BE49-F238E27FC236}">
                <a16:creationId xmlns:a16="http://schemas.microsoft.com/office/drawing/2014/main" id="{2F6A0126-2243-4F8F-920A-C69234A529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8" name="Graphic 37" descr="Rocket">
            <a:extLst>
              <a:ext uri="{FF2B5EF4-FFF2-40B4-BE49-F238E27FC236}">
                <a16:creationId xmlns:a16="http://schemas.microsoft.com/office/drawing/2014/main" id="{CD5B66F9-A576-4370-940D-8531DD226C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9" name="Graphic 38" descr="Books">
            <a:extLst>
              <a:ext uri="{FF2B5EF4-FFF2-40B4-BE49-F238E27FC236}">
                <a16:creationId xmlns:a16="http://schemas.microsoft.com/office/drawing/2014/main" id="{10221B23-DFAF-4AAB-B255-8050646688A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pic>
        <p:nvPicPr>
          <p:cNvPr id="40" name="Graphic 39" descr="Clipboard Checked">
            <a:extLst>
              <a:ext uri="{FF2B5EF4-FFF2-40B4-BE49-F238E27FC236}">
                <a16:creationId xmlns:a16="http://schemas.microsoft.com/office/drawing/2014/main" id="{4BC56B41-245E-4C13-878D-34611AE59F3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3061669"/>
            <a:ext cx="764521" cy="709268"/>
          </a:xfrm>
          <a:prstGeom prst="rect">
            <a:avLst/>
          </a:prstGeom>
        </p:spPr>
      </p:pic>
      <p:sp>
        <p:nvSpPr>
          <p:cNvPr id="41" name="Rectangle 40">
            <a:hlinkClick r:id="rId19" action="ppaction://hlinksldjump"/>
            <a:extLst>
              <a:ext uri="{FF2B5EF4-FFF2-40B4-BE49-F238E27FC236}">
                <a16:creationId xmlns:a16="http://schemas.microsoft.com/office/drawing/2014/main" id="{573A3732-ADB5-44CA-BF71-26977EC13AF0}"/>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0" action="ppaction://hlinksldjump"/>
            <a:extLst>
              <a:ext uri="{FF2B5EF4-FFF2-40B4-BE49-F238E27FC236}">
                <a16:creationId xmlns:a16="http://schemas.microsoft.com/office/drawing/2014/main" id="{48AF0DB6-894C-415F-B193-A23C854299FB}"/>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1" action="ppaction://hlinksldjump"/>
            <a:extLst>
              <a:ext uri="{FF2B5EF4-FFF2-40B4-BE49-F238E27FC236}">
                <a16:creationId xmlns:a16="http://schemas.microsoft.com/office/drawing/2014/main" id="{A23E17E1-3C97-4E80-AE3F-1F23D46ABB03}"/>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2" action="ppaction://hlinksldjump"/>
            <a:extLst>
              <a:ext uri="{FF2B5EF4-FFF2-40B4-BE49-F238E27FC236}">
                <a16:creationId xmlns:a16="http://schemas.microsoft.com/office/drawing/2014/main" id="{F12949F5-603F-4AF5-93D7-E167C06EA65E}"/>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3" action="ppaction://hlinksldjump"/>
            <a:extLst>
              <a:ext uri="{FF2B5EF4-FFF2-40B4-BE49-F238E27FC236}">
                <a16:creationId xmlns:a16="http://schemas.microsoft.com/office/drawing/2014/main" id="{EA61AAFD-0A47-4F9B-A508-163EBC6D047F}"/>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hlinkClick r:id="rId24" action="ppaction://hlinksldjump"/>
            <a:extLst>
              <a:ext uri="{FF2B5EF4-FFF2-40B4-BE49-F238E27FC236}">
                <a16:creationId xmlns:a16="http://schemas.microsoft.com/office/drawing/2014/main" id="{03AAF585-3D0F-4AFD-B9D9-EA7C781CD667}"/>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5" action="ppaction://hlinksldjump"/>
            <a:extLst>
              <a:ext uri="{FF2B5EF4-FFF2-40B4-BE49-F238E27FC236}">
                <a16:creationId xmlns:a16="http://schemas.microsoft.com/office/drawing/2014/main" id="{1026FCBC-CE37-4155-844A-1D31C42A9057}"/>
              </a:ext>
            </a:extLst>
          </p:cNvPr>
          <p:cNvSpPr/>
          <p:nvPr/>
        </p:nvSpPr>
        <p:spPr>
          <a:xfrm>
            <a:off x="11489651" y="304680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19" action="ppaction://hlinksldjump"/>
            <a:extLst>
              <a:ext uri="{FF2B5EF4-FFF2-40B4-BE49-F238E27FC236}">
                <a16:creationId xmlns:a16="http://schemas.microsoft.com/office/drawing/2014/main" id="{3FAF7CAB-BBBC-4271-BE9C-012AEFDB9D26}"/>
              </a:ext>
            </a:extLst>
          </p:cNvPr>
          <p:cNvSpPr/>
          <p:nvPr/>
        </p:nvSpPr>
        <p:spPr>
          <a:xfrm>
            <a:off x="11580015" y="2611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0" action="ppaction://hlinksldjump"/>
            <a:extLst>
              <a:ext uri="{FF2B5EF4-FFF2-40B4-BE49-F238E27FC236}">
                <a16:creationId xmlns:a16="http://schemas.microsoft.com/office/drawing/2014/main" id="{DDDA1F44-EF3E-4062-B970-DFA9FF7F7881}"/>
              </a:ext>
            </a:extLst>
          </p:cNvPr>
          <p:cNvSpPr/>
          <p:nvPr/>
        </p:nvSpPr>
        <p:spPr>
          <a:xfrm>
            <a:off x="11581635" y="9263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1" action="ppaction://hlinksldjump"/>
            <a:extLst>
              <a:ext uri="{FF2B5EF4-FFF2-40B4-BE49-F238E27FC236}">
                <a16:creationId xmlns:a16="http://schemas.microsoft.com/office/drawing/2014/main" id="{99EC6F13-FC34-43C6-8A2A-3E8192123F51}"/>
              </a:ext>
            </a:extLst>
          </p:cNvPr>
          <p:cNvSpPr/>
          <p:nvPr/>
        </p:nvSpPr>
        <p:spPr>
          <a:xfrm>
            <a:off x="11688240" y="39691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hlinkClick r:id="rId22" action="ppaction://hlinksldjump"/>
            <a:extLst>
              <a:ext uri="{FF2B5EF4-FFF2-40B4-BE49-F238E27FC236}">
                <a16:creationId xmlns:a16="http://schemas.microsoft.com/office/drawing/2014/main" id="{7D98DC56-86A0-4983-8C9B-422D09E89278}"/>
              </a:ext>
            </a:extLst>
          </p:cNvPr>
          <p:cNvSpPr/>
          <p:nvPr/>
        </p:nvSpPr>
        <p:spPr>
          <a:xfrm>
            <a:off x="11701041" y="47286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hlinkClick r:id="rId23" action="ppaction://hlinksldjump"/>
            <a:extLst>
              <a:ext uri="{FF2B5EF4-FFF2-40B4-BE49-F238E27FC236}">
                <a16:creationId xmlns:a16="http://schemas.microsoft.com/office/drawing/2014/main" id="{6BB82E4A-A80D-4D8A-A77B-491C0C0C03D4}"/>
              </a:ext>
            </a:extLst>
          </p:cNvPr>
          <p:cNvSpPr/>
          <p:nvPr/>
        </p:nvSpPr>
        <p:spPr>
          <a:xfrm>
            <a:off x="11601270" y="160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Rectangle 54">
            <a:hlinkClick r:id="rId24" action="ppaction://hlinksldjump"/>
            <a:extLst>
              <a:ext uri="{FF2B5EF4-FFF2-40B4-BE49-F238E27FC236}">
                <a16:creationId xmlns:a16="http://schemas.microsoft.com/office/drawing/2014/main" id="{35042500-5839-46A8-819C-2986389FBF5E}"/>
              </a:ext>
            </a:extLst>
          </p:cNvPr>
          <p:cNvSpPr/>
          <p:nvPr/>
        </p:nvSpPr>
        <p:spPr>
          <a:xfrm>
            <a:off x="11653757" y="23516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hlinkClick r:id="rId26" action="ppaction://hlinksldjump"/>
            <a:extLst>
              <a:ext uri="{FF2B5EF4-FFF2-40B4-BE49-F238E27FC236}">
                <a16:creationId xmlns:a16="http://schemas.microsoft.com/office/drawing/2014/main" id="{4474F274-E327-4735-B3BF-58050DCE340C}"/>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02819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36DCAB-1101-4002-9E41-C3795D93D463}"/>
              </a:ext>
            </a:extLst>
          </p:cNvPr>
          <p:cNvSpPr>
            <a:spLocks noGrp="1"/>
          </p:cNvSpPr>
          <p:nvPr>
            <p:ph type="sldNum" sz="quarter" idx="4"/>
          </p:nvPr>
        </p:nvSpPr>
        <p:spPr/>
        <p:txBody>
          <a:bodyPr/>
          <a:lstStyle/>
          <a:p>
            <a:fld id="{6F1FABC0-072B-4F22-8F9B-95A9D10B0206}" type="slidenum">
              <a:rPr lang="en-US" smtClean="0"/>
              <a:pPr/>
              <a:t>4</a:t>
            </a:fld>
            <a:endParaRPr lang="en-US"/>
          </a:p>
        </p:txBody>
      </p:sp>
      <p:pic>
        <p:nvPicPr>
          <p:cNvPr id="3" name="Graphic 2" descr="Books">
            <a:extLst>
              <a:ext uri="{FF2B5EF4-FFF2-40B4-BE49-F238E27FC236}">
                <a16:creationId xmlns:a16="http://schemas.microsoft.com/office/drawing/2014/main" id="{617B9727-DE44-4A32-9F92-737587A273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685" y="108793"/>
            <a:ext cx="2286000" cy="2286000"/>
          </a:xfrm>
          <a:prstGeom prst="rect">
            <a:avLst/>
          </a:prstGeom>
        </p:spPr>
      </p:pic>
      <p:sp>
        <p:nvSpPr>
          <p:cNvPr id="28" name="Rectangle 27">
            <a:hlinkClick r:id="rId4" action="ppaction://hlinksldjump"/>
            <a:extLst>
              <a:ext uri="{FF2B5EF4-FFF2-40B4-BE49-F238E27FC236}">
                <a16:creationId xmlns:a16="http://schemas.microsoft.com/office/drawing/2014/main" id="{079C8E5A-002B-4BCF-8119-B8CD83358DEB}"/>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Content Placeholder 4">
            <a:extLst>
              <a:ext uri="{FF2B5EF4-FFF2-40B4-BE49-F238E27FC236}">
                <a16:creationId xmlns:a16="http://schemas.microsoft.com/office/drawing/2014/main" id="{0ECD125F-716C-47D5-8650-EE1D76960C3E}"/>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latin typeface="Arial"/>
                <a:cs typeface="Arial"/>
              </a:rPr>
              <a:t>Jake Seaman</a:t>
            </a:r>
            <a:endParaRPr lang="en-US" sz="1400"/>
          </a:p>
        </p:txBody>
      </p:sp>
      <p:pic>
        <p:nvPicPr>
          <p:cNvPr id="29" name="Content Placeholder 2" descr="Users">
            <a:extLst>
              <a:ext uri="{FF2B5EF4-FFF2-40B4-BE49-F238E27FC236}">
                <a16:creationId xmlns:a16="http://schemas.microsoft.com/office/drawing/2014/main" id="{9BAB3CC4-54F1-4BB9-AC6A-E97ECC2171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1" name="Graphic 30" descr="Future">
            <a:extLst>
              <a:ext uri="{FF2B5EF4-FFF2-40B4-BE49-F238E27FC236}">
                <a16:creationId xmlns:a16="http://schemas.microsoft.com/office/drawing/2014/main" id="{58513B56-12C3-4173-8525-1E78C9D36E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3" name="Graphic 32" descr="Question Mark">
            <a:extLst>
              <a:ext uri="{FF2B5EF4-FFF2-40B4-BE49-F238E27FC236}">
                <a16:creationId xmlns:a16="http://schemas.microsoft.com/office/drawing/2014/main" id="{0A114D14-8962-481F-8B74-C5A02FD427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5" name="Graphic 34" descr="Lightbulb and gear">
            <a:extLst>
              <a:ext uri="{FF2B5EF4-FFF2-40B4-BE49-F238E27FC236}">
                <a16:creationId xmlns:a16="http://schemas.microsoft.com/office/drawing/2014/main" id="{EB5E5417-9338-4007-A721-28295830F5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6" name="Graphic 35" descr="Clipboard Checked">
            <a:extLst>
              <a:ext uri="{FF2B5EF4-FFF2-40B4-BE49-F238E27FC236}">
                <a16:creationId xmlns:a16="http://schemas.microsoft.com/office/drawing/2014/main" id="{9BC23A82-00E3-4918-BA5A-737DFDC574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3061669"/>
            <a:ext cx="764521" cy="709268"/>
          </a:xfrm>
          <a:prstGeom prst="rect">
            <a:avLst/>
          </a:prstGeom>
        </p:spPr>
      </p:pic>
      <p:pic>
        <p:nvPicPr>
          <p:cNvPr id="37" name="Graphic 36" descr="Rocket">
            <a:extLst>
              <a:ext uri="{FF2B5EF4-FFF2-40B4-BE49-F238E27FC236}">
                <a16:creationId xmlns:a16="http://schemas.microsoft.com/office/drawing/2014/main" id="{C4CB62D0-F254-474F-8463-571CCA1CF81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86E6BF19-41AE-4AF1-844C-BF49E0D917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9471" y="1466547"/>
            <a:ext cx="640080" cy="640080"/>
          </a:xfrm>
          <a:prstGeom prst="rect">
            <a:avLst/>
          </a:prstGeom>
        </p:spPr>
      </p:pic>
      <p:sp>
        <p:nvSpPr>
          <p:cNvPr id="39" name="Rectangle 38">
            <a:hlinkClick r:id="rId17" action="ppaction://hlinksldjump"/>
            <a:extLst>
              <a:ext uri="{FF2B5EF4-FFF2-40B4-BE49-F238E27FC236}">
                <a16:creationId xmlns:a16="http://schemas.microsoft.com/office/drawing/2014/main" id="{E34222E2-B1A4-4515-8443-5124CC2EADBD}"/>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18" action="ppaction://hlinksldjump"/>
            <a:extLst>
              <a:ext uri="{FF2B5EF4-FFF2-40B4-BE49-F238E27FC236}">
                <a16:creationId xmlns:a16="http://schemas.microsoft.com/office/drawing/2014/main" id="{547EE8B8-4DAC-467C-87ED-FC6D6110417E}"/>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19" action="ppaction://hlinksldjump"/>
            <a:extLst>
              <a:ext uri="{FF2B5EF4-FFF2-40B4-BE49-F238E27FC236}">
                <a16:creationId xmlns:a16="http://schemas.microsoft.com/office/drawing/2014/main" id="{69CE4573-4650-4C4A-B876-8769B1A293DF}"/>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4" action="ppaction://hlinksldjump"/>
            <a:extLst>
              <a:ext uri="{FF2B5EF4-FFF2-40B4-BE49-F238E27FC236}">
                <a16:creationId xmlns:a16="http://schemas.microsoft.com/office/drawing/2014/main" id="{783EDFAE-904A-4E98-BC34-03009F072649}"/>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0" action="ppaction://hlinksldjump"/>
            <a:extLst>
              <a:ext uri="{FF2B5EF4-FFF2-40B4-BE49-F238E27FC236}">
                <a16:creationId xmlns:a16="http://schemas.microsoft.com/office/drawing/2014/main" id="{0E12CC9C-7BB6-4A2B-BC90-903B6F8F3C4B}"/>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1" action="ppaction://hlinksldjump"/>
            <a:extLst>
              <a:ext uri="{FF2B5EF4-FFF2-40B4-BE49-F238E27FC236}">
                <a16:creationId xmlns:a16="http://schemas.microsoft.com/office/drawing/2014/main" id="{58E31E11-3CF6-4F9A-8579-B7B127DD0104}"/>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Title 5">
            <a:extLst>
              <a:ext uri="{FF2B5EF4-FFF2-40B4-BE49-F238E27FC236}">
                <a16:creationId xmlns:a16="http://schemas.microsoft.com/office/drawing/2014/main" id="{10E5A36F-C75C-4C8D-96F3-307485D1C19C}"/>
              </a:ext>
            </a:extLst>
          </p:cNvPr>
          <p:cNvSpPr txBox="1">
            <a:spLocks/>
          </p:cNvSpPr>
          <p:nvPr/>
        </p:nvSpPr>
        <p:spPr>
          <a:xfrm>
            <a:off x="2078055" y="2510318"/>
            <a:ext cx="9001425" cy="13137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r>
              <a:rPr lang="en-US">
                <a:solidFill>
                  <a:srgbClr val="0B3D91"/>
                </a:solidFill>
                <a:latin typeface="Arial"/>
                <a:cs typeface="Arial"/>
              </a:rPr>
              <a:t>Project Background</a:t>
            </a:r>
            <a:endParaRPr lang="en-US">
              <a:solidFill>
                <a:srgbClr val="0B3D91"/>
              </a:solidFill>
            </a:endParaRPr>
          </a:p>
        </p:txBody>
      </p:sp>
      <p:sp>
        <p:nvSpPr>
          <p:cNvPr id="21" name="Rectangle 20">
            <a:hlinkClick r:id="rId22" action="ppaction://hlinksldjump"/>
            <a:extLst>
              <a:ext uri="{FF2B5EF4-FFF2-40B4-BE49-F238E27FC236}">
                <a16:creationId xmlns:a16="http://schemas.microsoft.com/office/drawing/2014/main" id="{259EED4F-4785-4749-881E-756AF7F24F0E}"/>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68371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lstStyle/>
          <a:p>
            <a:pPr algn="ctr"/>
            <a:r>
              <a:rPr lang="en-US">
                <a:solidFill>
                  <a:srgbClr val="0B3D91"/>
                </a:solidFill>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r>
              <a:rPr lang="en-US"/>
              <a:t>3</a:t>
            </a:r>
          </a:p>
          <a:p>
            <a:endParaRPr lang="en-US"/>
          </a:p>
        </p:txBody>
      </p:sp>
      <p:pic>
        <p:nvPicPr>
          <p:cNvPr id="2" name="Picture 5" descr="A person wearing a suit and tie smiling at the camera&#10;&#10;Description automatically generated">
            <a:extLst>
              <a:ext uri="{FF2B5EF4-FFF2-40B4-BE49-F238E27FC236}">
                <a16:creationId xmlns:a16="http://schemas.microsoft.com/office/drawing/2014/main" id="{7FD399F1-3887-4FCB-B9FE-0C5506B93B24}"/>
              </a:ext>
            </a:extLst>
          </p:cNvPr>
          <p:cNvPicPr>
            <a:picLocks noChangeAspect="1"/>
          </p:cNvPicPr>
          <p:nvPr/>
        </p:nvPicPr>
        <p:blipFill>
          <a:blip r:embed="rId3">
            <a:alphaModFix/>
          </a:blip>
          <a:stretch>
            <a:fillRect/>
          </a:stretch>
        </p:blipFill>
        <p:spPr>
          <a:xfrm>
            <a:off x="4934767" y="1898724"/>
            <a:ext cx="1518019" cy="216217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B7FDBB24-6CC9-4B64-9FC1-622030F58EB1}"/>
              </a:ext>
            </a:extLst>
          </p:cNvPr>
          <p:cNvSpPr txBox="1"/>
          <p:nvPr/>
        </p:nvSpPr>
        <p:spPr>
          <a:xfrm>
            <a:off x="522154" y="4504711"/>
            <a:ext cx="1835562" cy="923330"/>
          </a:xfrm>
          <a:prstGeom prst="rect">
            <a:avLst/>
          </a:prstGeom>
          <a:noFill/>
        </p:spPr>
        <p:txBody>
          <a:bodyPr wrap="square" rtlCol="0">
            <a:spAutoFit/>
          </a:bodyPr>
          <a:lstStyle>
            <a:defPPr>
              <a:defRPr lang="en-US"/>
            </a:defPPr>
            <a:lvl1pPr algn="ctr">
              <a:defRPr>
                <a:solidFill>
                  <a:schemeClr val="tx1">
                    <a:lumMod val="50000"/>
                    <a:lumOff val="50000"/>
                  </a:schemeClr>
                </a:solidFill>
                <a:latin typeface="Arial" panose="020B0604020202020204" pitchFamily="34" charset="0"/>
              </a:defRPr>
            </a:lvl1pPr>
          </a:lstStyle>
          <a:p>
            <a:r>
              <a:rPr lang="en-US"/>
              <a:t>Stephen Brown</a:t>
            </a:r>
          </a:p>
          <a:p>
            <a:r>
              <a:rPr lang="en-US"/>
              <a:t>Materials Engineer</a:t>
            </a:r>
          </a:p>
        </p:txBody>
      </p:sp>
      <p:sp>
        <p:nvSpPr>
          <p:cNvPr id="24" name="TextBox 23">
            <a:extLst>
              <a:ext uri="{FF2B5EF4-FFF2-40B4-BE49-F238E27FC236}">
                <a16:creationId xmlns:a16="http://schemas.microsoft.com/office/drawing/2014/main" id="{5AD33579-F20F-4700-BECC-B3032C4E27C6}"/>
              </a:ext>
            </a:extLst>
          </p:cNvPr>
          <p:cNvSpPr txBox="1"/>
          <p:nvPr/>
        </p:nvSpPr>
        <p:spPr>
          <a:xfrm>
            <a:off x="2653862" y="4515237"/>
            <a:ext cx="1678605" cy="923330"/>
          </a:xfrm>
          <a:prstGeom prst="rect">
            <a:avLst/>
          </a:prstGeom>
          <a:noFill/>
        </p:spPr>
        <p:txBody>
          <a:bodyPr wrap="square" rtlCol="0">
            <a:spAutoFit/>
          </a:bodyPr>
          <a:lstStyle>
            <a:defPPr>
              <a:defRPr lang="en-US"/>
            </a:defPPr>
            <a:lvl1pPr algn="ctr">
              <a:defRPr>
                <a:latin typeface="Arial" panose="020B0604020202020204" pitchFamily="34" charset="0"/>
              </a:defRPr>
            </a:lvl1pPr>
          </a:lstStyle>
          <a:p>
            <a:r>
              <a:rPr lang="en-US"/>
              <a:t>James Evans</a:t>
            </a:r>
          </a:p>
          <a:p>
            <a:r>
              <a:rPr lang="en-US"/>
              <a:t>Design Engineer</a:t>
            </a:r>
          </a:p>
        </p:txBody>
      </p:sp>
      <p:sp>
        <p:nvSpPr>
          <p:cNvPr id="26" name="TextBox 25">
            <a:extLst>
              <a:ext uri="{FF2B5EF4-FFF2-40B4-BE49-F238E27FC236}">
                <a16:creationId xmlns:a16="http://schemas.microsoft.com/office/drawing/2014/main" id="{AA5E42AD-93DC-4460-ABDB-29BE214EFCD5}"/>
              </a:ext>
            </a:extLst>
          </p:cNvPr>
          <p:cNvSpPr txBox="1"/>
          <p:nvPr/>
        </p:nvSpPr>
        <p:spPr>
          <a:xfrm>
            <a:off x="4789115" y="4504711"/>
            <a:ext cx="1809321" cy="923330"/>
          </a:xfrm>
          <a:prstGeom prst="rect">
            <a:avLst/>
          </a:prstGeom>
          <a:noFill/>
        </p:spPr>
        <p:txBody>
          <a:bodyPr wrap="square" rtlCol="0">
            <a:spAutoFit/>
          </a:bodyPr>
          <a:lstStyle>
            <a:defPPr>
              <a:defRPr lang="en-US"/>
            </a:defPPr>
            <a:lvl1pPr algn="ctr">
              <a:defRPr>
                <a:latin typeface="Arial" panose="020B0604020202020204" pitchFamily="34" charset="0"/>
              </a:defRPr>
            </a:lvl1pPr>
          </a:lstStyle>
          <a:p>
            <a:r>
              <a:rPr lang="en-US"/>
              <a:t>Dalton LeClair</a:t>
            </a:r>
          </a:p>
          <a:p>
            <a:r>
              <a:rPr lang="en-US"/>
              <a:t>Test</a:t>
            </a:r>
          </a:p>
          <a:p>
            <a:r>
              <a:rPr lang="en-US"/>
              <a:t>Engineer</a:t>
            </a:r>
          </a:p>
        </p:txBody>
      </p:sp>
      <p:sp>
        <p:nvSpPr>
          <p:cNvPr id="30" name="TextBox 29">
            <a:extLst>
              <a:ext uri="{FF2B5EF4-FFF2-40B4-BE49-F238E27FC236}">
                <a16:creationId xmlns:a16="http://schemas.microsoft.com/office/drawing/2014/main" id="{9BE81E55-6975-45BE-98D2-BCDE6E5D31F0}"/>
              </a:ext>
            </a:extLst>
          </p:cNvPr>
          <p:cNvSpPr txBox="1"/>
          <p:nvPr/>
        </p:nvSpPr>
        <p:spPr>
          <a:xfrm>
            <a:off x="9049179" y="4504711"/>
            <a:ext cx="1835562" cy="923330"/>
          </a:xfrm>
          <a:prstGeom prst="rect">
            <a:avLst/>
          </a:prstGeom>
          <a:noFill/>
        </p:spPr>
        <p:txBody>
          <a:bodyPr wrap="square" rtlCol="0">
            <a:spAutoFit/>
          </a:bodyPr>
          <a:lstStyle>
            <a:defPPr>
              <a:defRPr lang="en-US"/>
            </a:defPPr>
            <a:lvl1pPr algn="ctr">
              <a:defRPr>
                <a:latin typeface="Arial" panose="020B0604020202020204" pitchFamily="34" charset="0"/>
              </a:defRPr>
            </a:lvl1pPr>
          </a:lstStyle>
          <a:p>
            <a:r>
              <a:rPr lang="en-US"/>
              <a:t>Parker Stensrud</a:t>
            </a:r>
          </a:p>
          <a:p>
            <a:r>
              <a:rPr lang="en-US"/>
              <a:t>Controls Engineer</a:t>
            </a:r>
          </a:p>
        </p:txBody>
      </p:sp>
      <p:pic>
        <p:nvPicPr>
          <p:cNvPr id="9" name="Picture 8" descr="A person wearing a suit and tie&#10;&#10;Description automatically generated">
            <a:extLst>
              <a:ext uri="{FF2B5EF4-FFF2-40B4-BE49-F238E27FC236}">
                <a16:creationId xmlns:a16="http://schemas.microsoft.com/office/drawing/2014/main" id="{F8E60093-7080-491C-9DC1-E12690B36ABB}"/>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734156" y="1898723"/>
            <a:ext cx="1518019" cy="219704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2" name="Picture 21" descr="A person wearing a suit and tie&#10;&#10;Description automatically generated">
            <a:extLst>
              <a:ext uri="{FF2B5EF4-FFF2-40B4-BE49-F238E27FC236}">
                <a16:creationId xmlns:a16="http://schemas.microsoft.com/office/drawing/2014/main" id="{007A4E19-276D-4D6C-B80B-80D0A4C0DC40}"/>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r="9469"/>
          <a:stretch/>
        </p:blipFill>
        <p:spPr>
          <a:xfrm>
            <a:off x="680926" y="1909154"/>
            <a:ext cx="1518019" cy="2197039"/>
          </a:xfrm>
          <a:prstGeom prst="ellipse">
            <a:avLst/>
          </a:prstGeom>
          <a:ln w="63500" cap="rnd">
            <a:solidFill>
              <a:schemeClr val="bg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31" name="Picture 30">
            <a:extLst>
              <a:ext uri="{FF2B5EF4-FFF2-40B4-BE49-F238E27FC236}">
                <a16:creationId xmlns:a16="http://schemas.microsoft.com/office/drawing/2014/main" id="{3F0C8F52-8D8C-584E-AE1E-DEDA1E80563C}"/>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12168" t="357" r="20012" b="27510"/>
          <a:stretch/>
        </p:blipFill>
        <p:spPr>
          <a:xfrm>
            <a:off x="9235440" y="1909154"/>
            <a:ext cx="1479313" cy="210312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2" name="Picture 6" descr="A person wearing a suit and tie smiling at the camera&#10;&#10;Description automatically generated">
            <a:extLst>
              <a:ext uri="{FF2B5EF4-FFF2-40B4-BE49-F238E27FC236}">
                <a16:creationId xmlns:a16="http://schemas.microsoft.com/office/drawing/2014/main" id="{E918C716-E75A-F74C-9172-B194D38539F0}"/>
              </a:ext>
            </a:extLst>
          </p:cNvPr>
          <p:cNvPicPr>
            <a:picLocks noChangeAspect="1"/>
          </p:cNvPicPr>
          <p:nvPr/>
        </p:nvPicPr>
        <p:blipFill rotWithShape="1">
          <a:blip r:embed="rId7">
            <a:alphaModFix amt="35000"/>
          </a:blip>
          <a:srcRect l="10254" t="-80" r="11370" b="80"/>
          <a:stretch/>
        </p:blipFill>
        <p:spPr>
          <a:xfrm>
            <a:off x="7097981" y="1909763"/>
            <a:ext cx="1517904" cy="2162011"/>
          </a:xfrm>
          <a:prstGeom prst="ellipse">
            <a:avLst/>
          </a:prstGeom>
          <a:ln w="63500" cap="rnd">
            <a:solidFill>
              <a:schemeClr val="bg2">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8" name="Content Placeholder 7">
            <a:extLst>
              <a:ext uri="{FF2B5EF4-FFF2-40B4-BE49-F238E27FC236}">
                <a16:creationId xmlns:a16="http://schemas.microsoft.com/office/drawing/2014/main" id="{3265CA86-4577-4534-A8A4-C51BB7674E1D}"/>
              </a:ext>
            </a:extLst>
          </p:cNvPr>
          <p:cNvSpPr>
            <a:spLocks noGrp="1"/>
          </p:cNvSpPr>
          <p:nvPr>
            <p:ph sz="quarter" idx="11"/>
          </p:nvPr>
        </p:nvSpPr>
        <p:spPr/>
        <p:txBody>
          <a:bodyPr/>
          <a:lstStyle/>
          <a:p>
            <a:pPr algn="ctr"/>
            <a:r>
              <a:rPr lang="en-US"/>
              <a:t>James Evans</a:t>
            </a:r>
          </a:p>
        </p:txBody>
      </p:sp>
      <p:sp>
        <p:nvSpPr>
          <p:cNvPr id="25" name="TextBox 24">
            <a:extLst>
              <a:ext uri="{FF2B5EF4-FFF2-40B4-BE49-F238E27FC236}">
                <a16:creationId xmlns:a16="http://schemas.microsoft.com/office/drawing/2014/main" id="{7DA06BC4-D49F-44B6-A002-56CD78F6D888}"/>
              </a:ext>
            </a:extLst>
          </p:cNvPr>
          <p:cNvSpPr txBox="1"/>
          <p:nvPr/>
        </p:nvSpPr>
        <p:spPr>
          <a:xfrm>
            <a:off x="6975194" y="4515237"/>
            <a:ext cx="1678605" cy="923330"/>
          </a:xfrm>
          <a:prstGeom prst="rect">
            <a:avLst/>
          </a:prstGeom>
          <a:noFill/>
        </p:spPr>
        <p:txBody>
          <a:bodyPr wrap="square" rtlCol="0">
            <a:spAutoFit/>
          </a:bodyPr>
          <a:lstStyle>
            <a:defPPr>
              <a:defRPr lang="en-US"/>
            </a:defPPr>
            <a:lvl1pPr algn="ctr">
              <a:defRPr>
                <a:solidFill>
                  <a:schemeClr val="tx1">
                    <a:lumMod val="50000"/>
                    <a:lumOff val="50000"/>
                  </a:schemeClr>
                </a:solidFill>
                <a:latin typeface="Arial" panose="020B0604020202020204" pitchFamily="34" charset="0"/>
              </a:defRPr>
            </a:lvl1pPr>
          </a:lstStyle>
          <a:p>
            <a:r>
              <a:rPr lang="en-US"/>
              <a:t>Jake Seaman</a:t>
            </a:r>
          </a:p>
          <a:p>
            <a:r>
              <a:rPr lang="en-US"/>
              <a:t>Systems Engineer</a:t>
            </a:r>
          </a:p>
        </p:txBody>
      </p:sp>
      <p:pic>
        <p:nvPicPr>
          <p:cNvPr id="33" name="Content Placeholder 2" descr="Users">
            <a:extLst>
              <a:ext uri="{FF2B5EF4-FFF2-40B4-BE49-F238E27FC236}">
                <a16:creationId xmlns:a16="http://schemas.microsoft.com/office/drawing/2014/main" id="{7A17C670-DBFF-4FD1-967B-9C21678B73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5638" y="789879"/>
            <a:ext cx="640080" cy="640080"/>
          </a:xfrm>
          <a:prstGeom prst="rect">
            <a:avLst/>
          </a:prstGeom>
        </p:spPr>
      </p:pic>
      <p:pic>
        <p:nvPicPr>
          <p:cNvPr id="34" name="Graphic 33" descr="Future">
            <a:extLst>
              <a:ext uri="{FF2B5EF4-FFF2-40B4-BE49-F238E27FC236}">
                <a16:creationId xmlns:a16="http://schemas.microsoft.com/office/drawing/2014/main" id="{B284C574-2946-4983-9702-9BE727C9E5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5510" y="3876561"/>
            <a:ext cx="640080" cy="640080"/>
          </a:xfrm>
          <a:prstGeom prst="rect">
            <a:avLst/>
          </a:prstGeom>
        </p:spPr>
      </p:pic>
      <p:pic>
        <p:nvPicPr>
          <p:cNvPr id="35" name="Graphic 34" descr="Question Mark">
            <a:extLst>
              <a:ext uri="{FF2B5EF4-FFF2-40B4-BE49-F238E27FC236}">
                <a16:creationId xmlns:a16="http://schemas.microsoft.com/office/drawing/2014/main" id="{3346D2D0-1C0F-40C8-8D46-6569A571092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513623" y="4622265"/>
            <a:ext cx="640080" cy="640080"/>
          </a:xfrm>
          <a:prstGeom prst="rect">
            <a:avLst/>
          </a:prstGeom>
        </p:spPr>
      </p:pic>
      <p:pic>
        <p:nvPicPr>
          <p:cNvPr id="36" name="Graphic 35" descr="Lightbulb and gear">
            <a:extLst>
              <a:ext uri="{FF2B5EF4-FFF2-40B4-BE49-F238E27FC236}">
                <a16:creationId xmlns:a16="http://schemas.microsoft.com/office/drawing/2014/main" id="{BC03D779-E72E-4CE3-819D-E12EC0F969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2191524"/>
            <a:ext cx="764521" cy="764521"/>
          </a:xfrm>
          <a:prstGeom prst="rect">
            <a:avLst/>
          </a:prstGeom>
        </p:spPr>
      </p:pic>
      <p:pic>
        <p:nvPicPr>
          <p:cNvPr id="37" name="Graphic 36" descr="Clipboard Checked">
            <a:extLst>
              <a:ext uri="{FF2B5EF4-FFF2-40B4-BE49-F238E27FC236}">
                <a16:creationId xmlns:a16="http://schemas.microsoft.com/office/drawing/2014/main" id="{7BB49DB3-196A-4FEE-9143-88338FB18BF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34967" y="3061669"/>
            <a:ext cx="764521" cy="709268"/>
          </a:xfrm>
          <a:prstGeom prst="rect">
            <a:avLst/>
          </a:prstGeom>
        </p:spPr>
      </p:pic>
      <p:pic>
        <p:nvPicPr>
          <p:cNvPr id="39" name="Graphic 38" descr="Books">
            <a:extLst>
              <a:ext uri="{FF2B5EF4-FFF2-40B4-BE49-F238E27FC236}">
                <a16:creationId xmlns:a16="http://schemas.microsoft.com/office/drawing/2014/main" id="{8A1A2DD9-C369-4D8F-B067-7CE9AC9AE14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89471" y="1466547"/>
            <a:ext cx="640080" cy="640080"/>
          </a:xfrm>
          <a:prstGeom prst="rect">
            <a:avLst/>
          </a:prstGeom>
        </p:spPr>
      </p:pic>
      <p:pic>
        <p:nvPicPr>
          <p:cNvPr id="40" name="Graphic 39" descr="Rocket">
            <a:extLst>
              <a:ext uri="{FF2B5EF4-FFF2-40B4-BE49-F238E27FC236}">
                <a16:creationId xmlns:a16="http://schemas.microsoft.com/office/drawing/2014/main" id="{1B5475CF-372B-4CE0-BE95-CFA68B8C644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497188" y="109204"/>
            <a:ext cx="640080" cy="640080"/>
          </a:xfrm>
          <a:prstGeom prst="rect">
            <a:avLst/>
          </a:prstGeom>
        </p:spPr>
      </p:pic>
      <p:sp>
        <p:nvSpPr>
          <p:cNvPr id="41" name="Rectangle 40">
            <a:hlinkClick r:id="rId22" action="ppaction://hlinksldjump"/>
            <a:extLst>
              <a:ext uri="{FF2B5EF4-FFF2-40B4-BE49-F238E27FC236}">
                <a16:creationId xmlns:a16="http://schemas.microsoft.com/office/drawing/2014/main" id="{5B67657C-5F71-4E23-8F23-BAB52F9F2ED5}"/>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3" action="ppaction://hlinksldjump"/>
            <a:extLst>
              <a:ext uri="{FF2B5EF4-FFF2-40B4-BE49-F238E27FC236}">
                <a16:creationId xmlns:a16="http://schemas.microsoft.com/office/drawing/2014/main" id="{DC4BB53C-8CC3-4502-9A42-6A65EF82651A}"/>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4" action="ppaction://hlinksldjump"/>
            <a:extLst>
              <a:ext uri="{FF2B5EF4-FFF2-40B4-BE49-F238E27FC236}">
                <a16:creationId xmlns:a16="http://schemas.microsoft.com/office/drawing/2014/main" id="{0E7AE6BB-AA3D-4DE1-ABE3-07645CC93FDF}"/>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5" action="ppaction://hlinksldjump"/>
            <a:extLst>
              <a:ext uri="{FF2B5EF4-FFF2-40B4-BE49-F238E27FC236}">
                <a16:creationId xmlns:a16="http://schemas.microsoft.com/office/drawing/2014/main" id="{E8E5C85B-728D-48D1-8759-E75D6DD2BB91}"/>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26" action="ppaction://hlinksldjump"/>
            <a:extLst>
              <a:ext uri="{FF2B5EF4-FFF2-40B4-BE49-F238E27FC236}">
                <a16:creationId xmlns:a16="http://schemas.microsoft.com/office/drawing/2014/main" id="{86C1F6D6-4140-4110-9DBD-29FF6EF32F7E}"/>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7" action="ppaction://hlinksldjump"/>
            <a:extLst>
              <a:ext uri="{FF2B5EF4-FFF2-40B4-BE49-F238E27FC236}">
                <a16:creationId xmlns:a16="http://schemas.microsoft.com/office/drawing/2014/main" id="{2BD56347-CF75-42FB-AB49-EEC446ED964B}"/>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hlinkClick r:id="rId28" action="ppaction://hlinksldjump"/>
            <a:extLst>
              <a:ext uri="{FF2B5EF4-FFF2-40B4-BE49-F238E27FC236}">
                <a16:creationId xmlns:a16="http://schemas.microsoft.com/office/drawing/2014/main" id="{7B008649-5F9B-44CD-B81C-612D1176B658}"/>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3866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4F27-2D8D-3449-B5B9-D553C6EA2F32}"/>
              </a:ext>
            </a:extLst>
          </p:cNvPr>
          <p:cNvSpPr>
            <a:spLocks noGrp="1"/>
          </p:cNvSpPr>
          <p:nvPr>
            <p:ph type="title"/>
          </p:nvPr>
        </p:nvSpPr>
        <p:spPr>
          <a:xfrm>
            <a:off x="1241362" y="345820"/>
            <a:ext cx="10515600" cy="1325563"/>
          </a:xfrm>
        </p:spPr>
        <p:txBody>
          <a:bodyPr/>
          <a:lstStyle/>
          <a:p>
            <a:pPr algn="ctr"/>
            <a:r>
              <a:rPr lang="en-US">
                <a:solidFill>
                  <a:srgbClr val="0B3D91"/>
                </a:solidFill>
              </a:rPr>
              <a:t>Concept Revision</a:t>
            </a:r>
          </a:p>
        </p:txBody>
      </p:sp>
      <p:sp>
        <p:nvSpPr>
          <p:cNvPr id="6" name="Content Placeholder 5">
            <a:extLst>
              <a:ext uri="{FF2B5EF4-FFF2-40B4-BE49-F238E27FC236}">
                <a16:creationId xmlns:a16="http://schemas.microsoft.com/office/drawing/2014/main" id="{C72BE734-DEA0-D640-9DC2-423D09BB484D}"/>
              </a:ext>
            </a:extLst>
          </p:cNvPr>
          <p:cNvSpPr>
            <a:spLocks noGrp="1"/>
          </p:cNvSpPr>
          <p:nvPr>
            <p:ph sz="half" idx="1"/>
          </p:nvPr>
        </p:nvSpPr>
        <p:spPr>
          <a:xfrm>
            <a:off x="633779" y="2157978"/>
            <a:ext cx="6098468" cy="3010991"/>
          </a:xfrm>
        </p:spPr>
        <p:txBody>
          <a:bodyPr>
            <a:normAutofit lnSpcReduction="10000"/>
          </a:bodyPr>
          <a:lstStyle/>
          <a:p>
            <a:pPr>
              <a:lnSpc>
                <a:spcPct val="150000"/>
              </a:lnSpc>
              <a:buBlip>
                <a:blip r:embed="rId2"/>
              </a:buBlip>
            </a:pPr>
            <a:r>
              <a:rPr lang="en-US" sz="2400"/>
              <a:t> Worm gear driven linear actuator</a:t>
            </a:r>
          </a:p>
          <a:p>
            <a:pPr>
              <a:lnSpc>
                <a:spcPct val="150000"/>
              </a:lnSpc>
              <a:buBlip>
                <a:blip r:embed="rId2"/>
              </a:buBlip>
            </a:pPr>
            <a:r>
              <a:rPr lang="en-US" sz="2400"/>
              <a:t> Linear actuators will be recessed into the lander base to minimize the distance between legs and capsule.</a:t>
            </a:r>
          </a:p>
          <a:p>
            <a:pPr>
              <a:lnSpc>
                <a:spcPct val="150000"/>
              </a:lnSpc>
              <a:buBlip>
                <a:blip r:embed="rId2"/>
              </a:buBlip>
            </a:pPr>
            <a:r>
              <a:rPr lang="en-US" sz="2400"/>
              <a:t> Benefits of this decision</a:t>
            </a:r>
          </a:p>
        </p:txBody>
      </p:sp>
      <p:sp>
        <p:nvSpPr>
          <p:cNvPr id="4" name="Slide Number Placeholder 3">
            <a:extLst>
              <a:ext uri="{FF2B5EF4-FFF2-40B4-BE49-F238E27FC236}">
                <a16:creationId xmlns:a16="http://schemas.microsoft.com/office/drawing/2014/main" id="{7C62E114-7AD3-3444-A5AF-A71083C3753E}"/>
              </a:ext>
            </a:extLst>
          </p:cNvPr>
          <p:cNvSpPr>
            <a:spLocks noGrp="1"/>
          </p:cNvSpPr>
          <p:nvPr>
            <p:ph type="sldNum" sz="quarter" idx="4"/>
          </p:nvPr>
        </p:nvSpPr>
        <p:spPr/>
        <p:txBody>
          <a:bodyPr/>
          <a:lstStyle/>
          <a:p>
            <a:r>
              <a:rPr lang="en-US"/>
              <a:t>13</a:t>
            </a:r>
          </a:p>
        </p:txBody>
      </p:sp>
      <p:sp>
        <p:nvSpPr>
          <p:cNvPr id="8" name="Content Placeholder 7">
            <a:extLst>
              <a:ext uri="{FF2B5EF4-FFF2-40B4-BE49-F238E27FC236}">
                <a16:creationId xmlns:a16="http://schemas.microsoft.com/office/drawing/2014/main" id="{873703DC-2C17-9648-94D5-867FB4623B07}"/>
              </a:ext>
            </a:extLst>
          </p:cNvPr>
          <p:cNvSpPr>
            <a:spLocks noGrp="1"/>
          </p:cNvSpPr>
          <p:nvPr>
            <p:ph sz="quarter" idx="11"/>
          </p:nvPr>
        </p:nvSpPr>
        <p:spPr/>
        <p:txBody>
          <a:bodyPr/>
          <a:lstStyle/>
          <a:p>
            <a:pPr marL="0" indent="0" algn="ctr">
              <a:buNone/>
            </a:pPr>
            <a:r>
              <a:rPr lang="en-US" sz="1400"/>
              <a:t>Dalton LeClair</a:t>
            </a:r>
          </a:p>
        </p:txBody>
      </p:sp>
      <p:pic>
        <p:nvPicPr>
          <p:cNvPr id="3" name="Graphic 2" descr="Lightbulb and gear">
            <a:extLst>
              <a:ext uri="{FF2B5EF4-FFF2-40B4-BE49-F238E27FC236}">
                <a16:creationId xmlns:a16="http://schemas.microsoft.com/office/drawing/2014/main" id="{50E19912-9C6F-4066-B714-A8179412C5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319088"/>
            <a:ext cx="1371600" cy="1371600"/>
          </a:xfrm>
          <a:prstGeom prst="rect">
            <a:avLst/>
          </a:prstGeom>
        </p:spPr>
      </p:pic>
      <p:pic>
        <p:nvPicPr>
          <p:cNvPr id="28" name="Content Placeholder 2" descr="Users">
            <a:extLst>
              <a:ext uri="{FF2B5EF4-FFF2-40B4-BE49-F238E27FC236}">
                <a16:creationId xmlns:a16="http://schemas.microsoft.com/office/drawing/2014/main" id="{E7F25CD6-17E2-4AF9-A1BE-59BA06EBD3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52972125-9381-46A4-8F33-AD57356FEC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ACC7F7FE-5285-487D-99C3-949D63395A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35" name="Graphic 34" descr="Clipboard Checked">
            <a:extLst>
              <a:ext uri="{FF2B5EF4-FFF2-40B4-BE49-F238E27FC236}">
                <a16:creationId xmlns:a16="http://schemas.microsoft.com/office/drawing/2014/main" id="{E4502C60-DB28-409D-ABE6-09D6DFDBCB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3061669"/>
            <a:ext cx="764521" cy="709268"/>
          </a:xfrm>
          <a:prstGeom prst="rect">
            <a:avLst/>
          </a:prstGeom>
        </p:spPr>
      </p:pic>
      <p:pic>
        <p:nvPicPr>
          <p:cNvPr id="36" name="Graphic 35" descr="Rocket">
            <a:extLst>
              <a:ext uri="{FF2B5EF4-FFF2-40B4-BE49-F238E27FC236}">
                <a16:creationId xmlns:a16="http://schemas.microsoft.com/office/drawing/2014/main" id="{A7BFDDAA-0B30-4694-8C60-E2E733FFFA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37" name="Graphic 36" descr="Books">
            <a:extLst>
              <a:ext uri="{FF2B5EF4-FFF2-40B4-BE49-F238E27FC236}">
                <a16:creationId xmlns:a16="http://schemas.microsoft.com/office/drawing/2014/main" id="{7EABCD1F-119D-44C6-AA39-99BA7B15D4C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89471" y="1466547"/>
            <a:ext cx="640080" cy="640080"/>
          </a:xfrm>
          <a:prstGeom prst="rect">
            <a:avLst/>
          </a:prstGeom>
        </p:spPr>
      </p:pic>
      <p:pic>
        <p:nvPicPr>
          <p:cNvPr id="38" name="Graphic 37" descr="Lightbulb and gear">
            <a:extLst>
              <a:ext uri="{FF2B5EF4-FFF2-40B4-BE49-F238E27FC236}">
                <a16:creationId xmlns:a16="http://schemas.microsoft.com/office/drawing/2014/main" id="{C5828B2D-054F-4523-AF7F-2BD5370332F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2191524"/>
            <a:ext cx="764521" cy="764521"/>
          </a:xfrm>
          <a:prstGeom prst="rect">
            <a:avLst/>
          </a:prstGeom>
        </p:spPr>
      </p:pic>
      <p:sp>
        <p:nvSpPr>
          <p:cNvPr id="39" name="Rectangle 38">
            <a:hlinkClick r:id="rId19" action="ppaction://hlinksldjump"/>
            <a:extLst>
              <a:ext uri="{FF2B5EF4-FFF2-40B4-BE49-F238E27FC236}">
                <a16:creationId xmlns:a16="http://schemas.microsoft.com/office/drawing/2014/main" id="{6F33ABF3-1CB6-4357-BB39-8F212324F189}"/>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20" action="ppaction://hlinksldjump"/>
            <a:extLst>
              <a:ext uri="{FF2B5EF4-FFF2-40B4-BE49-F238E27FC236}">
                <a16:creationId xmlns:a16="http://schemas.microsoft.com/office/drawing/2014/main" id="{5C92841B-E143-489A-8419-C2433AC4F58D}"/>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1" action="ppaction://hlinksldjump"/>
            <a:extLst>
              <a:ext uri="{FF2B5EF4-FFF2-40B4-BE49-F238E27FC236}">
                <a16:creationId xmlns:a16="http://schemas.microsoft.com/office/drawing/2014/main" id="{25B62334-F95F-4817-AAF9-56EC7D8C63F8}"/>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2" action="ppaction://hlinksldjump"/>
            <a:extLst>
              <a:ext uri="{FF2B5EF4-FFF2-40B4-BE49-F238E27FC236}">
                <a16:creationId xmlns:a16="http://schemas.microsoft.com/office/drawing/2014/main" id="{043CE31D-9B43-46CF-A381-ED8899828D87}"/>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3" action="ppaction://hlinksldjump"/>
            <a:extLst>
              <a:ext uri="{FF2B5EF4-FFF2-40B4-BE49-F238E27FC236}">
                <a16:creationId xmlns:a16="http://schemas.microsoft.com/office/drawing/2014/main" id="{C9D1838F-8CC7-467B-AE62-9EA2B1929003}"/>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4" action="ppaction://hlinksldjump"/>
            <a:extLst>
              <a:ext uri="{FF2B5EF4-FFF2-40B4-BE49-F238E27FC236}">
                <a16:creationId xmlns:a16="http://schemas.microsoft.com/office/drawing/2014/main" id="{115FDF7C-97EF-41C4-90CB-4F79A4FDE5BE}"/>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picture containing indoor&#10;&#10;Description automatically generated">
            <a:extLst>
              <a:ext uri="{FF2B5EF4-FFF2-40B4-BE49-F238E27FC236}">
                <a16:creationId xmlns:a16="http://schemas.microsoft.com/office/drawing/2014/main" id="{B39C86E6-640B-4CDF-8E77-2BC1FD97F685}"/>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9977" b="89907" l="10000" r="91979">
                        <a14:foregroundMark x1="39271" y1="44780" x2="39271" y2="44780"/>
                        <a14:foregroundMark x1="38438" y1="44780" x2="38438" y2="44780"/>
                        <a14:foregroundMark x1="66146" y1="68329" x2="63125" y2="68910"/>
                        <a14:foregroundMark x1="61563" y1="79118" x2="61563" y2="79234"/>
                        <a14:foregroundMark x1="69896" y1="83759" x2="68854" y2="83643"/>
                        <a14:foregroundMark x1="73125" y1="84339" x2="73021" y2="84107"/>
                        <a14:foregroundMark x1="81146" y1="84687" x2="79896" y2="85035"/>
                        <a14:foregroundMark x1="84479" y1="72158" x2="80208" y2="75406"/>
                        <a14:foregroundMark x1="86458" y1="66125" x2="86042" y2="66125"/>
                        <a14:foregroundMark x1="88229" y1="67517" x2="88021" y2="69026"/>
                        <a14:foregroundMark x1="88854" y1="67053" x2="88854" y2="68097"/>
                        <a14:foregroundMark x1="91979" y1="58237" x2="91979" y2="58237"/>
                        <a14:foregroundMark x1="24896" y1="30510" x2="18438" y2="27262"/>
                        <a14:foregroundMark x1="15521" y1="22506" x2="12917" y2="22042"/>
                        <a14:foregroundMark x1="11875" y1="19258" x2="11771" y2="21462"/>
                        <a14:foregroundMark x1="14375" y1="24478" x2="13750" y2="24246"/>
                        <a14:foregroundMark x1="13021" y1="23086" x2="11875" y2="21694"/>
                        <a14:foregroundMark x1="10938" y1="20650" x2="15937" y2="26218"/>
                        <a14:foregroundMark x1="59479" y1="45592" x2="56563" y2="51160"/>
                        <a14:foregroundMark x1="59896" y1="44664" x2="57813" y2="47448"/>
                        <a14:foregroundMark x1="56563" y1="47680" x2="56458" y2="47680"/>
                        <a14:foregroundMark x1="55625" y1="50232" x2="55625" y2="50232"/>
                      </a14:backgroundRemoval>
                    </a14:imgEffect>
                  </a14:imgLayer>
                </a14:imgProps>
              </a:ext>
              <a:ext uri="{28A0092B-C50C-407E-A947-70E740481C1C}">
                <a14:useLocalDpi xmlns:a14="http://schemas.microsoft.com/office/drawing/2010/main" val="0"/>
              </a:ext>
            </a:extLst>
          </a:blip>
          <a:stretch>
            <a:fillRect/>
          </a:stretch>
        </p:blipFill>
        <p:spPr>
          <a:xfrm rot="821240">
            <a:off x="6322580" y="1510993"/>
            <a:ext cx="4794390" cy="4304963"/>
          </a:xfrm>
          <a:prstGeom prst="rect">
            <a:avLst/>
          </a:prstGeom>
        </p:spPr>
      </p:pic>
      <p:sp>
        <p:nvSpPr>
          <p:cNvPr id="22" name="Rectangle 21">
            <a:hlinkClick r:id="rId27" action="ppaction://hlinksldjump"/>
            <a:extLst>
              <a:ext uri="{FF2B5EF4-FFF2-40B4-BE49-F238E27FC236}">
                <a16:creationId xmlns:a16="http://schemas.microsoft.com/office/drawing/2014/main" id="{5893270F-83E9-4C84-8F77-0CA1502FAEE1}"/>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69866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652A45BA-B0CC-4920-BBE2-77D0F9552DFA}"/>
              </a:ext>
            </a:extLst>
          </p:cNvPr>
          <p:cNvPicPr>
            <a:picLocks noChangeAspect="1"/>
          </p:cNvPicPr>
          <p:nvPr/>
        </p:nvPicPr>
        <p:blipFill>
          <a:blip r:embed="rId3"/>
          <a:stretch>
            <a:fillRect/>
          </a:stretch>
        </p:blipFill>
        <p:spPr>
          <a:xfrm>
            <a:off x="340925" y="1506164"/>
            <a:ext cx="11012875" cy="3687647"/>
          </a:xfrm>
          <a:prstGeom prst="rect">
            <a:avLst/>
          </a:prstGeom>
        </p:spPr>
      </p:pic>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049744" y="427750"/>
            <a:ext cx="10515600" cy="1325563"/>
          </a:xfrm>
        </p:spPr>
        <p:txBody>
          <a:bodyPr/>
          <a:lstStyle/>
          <a:p>
            <a:pPr algn="ctr"/>
            <a:r>
              <a:rPr lang="en-US">
                <a:solidFill>
                  <a:srgbClr val="0B3D91"/>
                </a:solidFill>
                <a:latin typeface="Arial"/>
                <a:cs typeface="Arial"/>
              </a:rPr>
              <a:t>Schedule</a:t>
            </a:r>
            <a:endParaRPr lang="en-US">
              <a:solidFill>
                <a:srgbClr val="0B3D91"/>
              </a:solidFill>
            </a:endParaRPr>
          </a:p>
        </p:txBody>
      </p:sp>
      <p:pic>
        <p:nvPicPr>
          <p:cNvPr id="13" name="Content Placeholder 12" descr="Clock with solid fill">
            <a:extLst>
              <a:ext uri="{FF2B5EF4-FFF2-40B4-BE49-F238E27FC236}">
                <a16:creationId xmlns:a16="http://schemas.microsoft.com/office/drawing/2014/main" id="{E97FC6A3-C96B-4EFA-A014-C6AADFB424C7}"/>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770" y="73315"/>
            <a:ext cx="1371600" cy="1371600"/>
          </a:xfrm>
        </p:spPr>
      </p:pic>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Parker Stensrud</a:t>
            </a:r>
            <a:endParaRPr lang="en-US"/>
          </a:p>
        </p:txBody>
      </p:sp>
      <p:sp>
        <p:nvSpPr>
          <p:cNvPr id="48" name="Rectangle 47">
            <a:hlinkClick r:id="" action="ppaction://noaction"/>
            <a:extLst>
              <a:ext uri="{FF2B5EF4-FFF2-40B4-BE49-F238E27FC236}">
                <a16:creationId xmlns:a16="http://schemas.microsoft.com/office/drawing/2014/main" id="{E9955A7E-C2B6-4DF0-9C3E-0B260088CEB5}"/>
              </a:ext>
            </a:extLst>
          </p:cNvPr>
          <p:cNvSpPr/>
          <p:nvPr/>
        </p:nvSpPr>
        <p:spPr>
          <a:xfrm>
            <a:off x="11417808" y="350451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hlinkClick r:id="rId6" action="ppaction://hlinksldjump"/>
            <a:extLst>
              <a:ext uri="{FF2B5EF4-FFF2-40B4-BE49-F238E27FC236}">
                <a16:creationId xmlns:a16="http://schemas.microsoft.com/office/drawing/2014/main" id="{BDE1D9DA-9179-408C-A2E8-124D79A3E3CC}"/>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9">
            <a:hlinkClick r:id="rId7" action="ppaction://hlinksldjump"/>
            <a:extLst>
              <a:ext uri="{FF2B5EF4-FFF2-40B4-BE49-F238E27FC236}">
                <a16:creationId xmlns:a16="http://schemas.microsoft.com/office/drawing/2014/main" id="{805B1AA8-BE53-4064-807D-F639DBDC6CEB}"/>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hlinkClick r:id="rId8" action="ppaction://hlinksldjump"/>
            <a:extLst>
              <a:ext uri="{FF2B5EF4-FFF2-40B4-BE49-F238E27FC236}">
                <a16:creationId xmlns:a16="http://schemas.microsoft.com/office/drawing/2014/main" id="{3FB2B052-A275-4C7F-836D-343BB08C59E6}"/>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14">
            <a:hlinkClick r:id="rId9" action="ppaction://hlinksldjump"/>
            <a:extLst>
              <a:ext uri="{FF2B5EF4-FFF2-40B4-BE49-F238E27FC236}">
                <a16:creationId xmlns:a16="http://schemas.microsoft.com/office/drawing/2014/main" id="{03EC2096-9E11-415F-B31D-987CFBDD6CB8}"/>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Rectangle 16">
            <a:hlinkClick r:id="rId10" action="ppaction://hlinksldjump"/>
            <a:extLst>
              <a:ext uri="{FF2B5EF4-FFF2-40B4-BE49-F238E27FC236}">
                <a16:creationId xmlns:a16="http://schemas.microsoft.com/office/drawing/2014/main" id="{28D9C8C9-6C2B-4620-96A5-7AD4817C2BFC}"/>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Rectangle 17">
            <a:hlinkClick r:id="rId11" action="ppaction://hlinksldjump"/>
            <a:extLst>
              <a:ext uri="{FF2B5EF4-FFF2-40B4-BE49-F238E27FC236}">
                <a16:creationId xmlns:a16="http://schemas.microsoft.com/office/drawing/2014/main" id="{AB3F4302-CD9B-41C2-BE22-86E6C1FA7FE8}"/>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20" name="Straight Connector 19">
            <a:extLst>
              <a:ext uri="{FF2B5EF4-FFF2-40B4-BE49-F238E27FC236}">
                <a16:creationId xmlns:a16="http://schemas.microsoft.com/office/drawing/2014/main" id="{41575482-688A-4343-86DC-7034EA40D32E}"/>
              </a:ext>
            </a:extLst>
          </p:cNvPr>
          <p:cNvCxnSpPr>
            <a:cxnSpLocks/>
          </p:cNvCxnSpPr>
          <p:nvPr/>
        </p:nvCxnSpPr>
        <p:spPr>
          <a:xfrm>
            <a:off x="3240336" y="2530009"/>
            <a:ext cx="2027403" cy="0"/>
          </a:xfrm>
          <a:prstGeom prst="line">
            <a:avLst/>
          </a:prstGeom>
          <a:ln w="203200">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1FC9D6D0-9BC1-4182-97C3-604D99ED2F79}"/>
              </a:ext>
            </a:extLst>
          </p:cNvPr>
          <p:cNvCxnSpPr>
            <a:cxnSpLocks/>
          </p:cNvCxnSpPr>
          <p:nvPr/>
        </p:nvCxnSpPr>
        <p:spPr>
          <a:xfrm>
            <a:off x="5772185" y="3061669"/>
            <a:ext cx="1528080" cy="0"/>
          </a:xfrm>
          <a:prstGeom prst="line">
            <a:avLst/>
          </a:prstGeom>
          <a:ln w="2032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4" name="Straight Connector 33">
            <a:extLst>
              <a:ext uri="{FF2B5EF4-FFF2-40B4-BE49-F238E27FC236}">
                <a16:creationId xmlns:a16="http://schemas.microsoft.com/office/drawing/2014/main" id="{BE296DC5-5620-47F2-8BAB-BAFF734DEAD7}"/>
              </a:ext>
            </a:extLst>
          </p:cNvPr>
          <p:cNvCxnSpPr>
            <a:cxnSpLocks/>
          </p:cNvCxnSpPr>
          <p:nvPr/>
        </p:nvCxnSpPr>
        <p:spPr>
          <a:xfrm>
            <a:off x="6784216" y="3375388"/>
            <a:ext cx="516695" cy="0"/>
          </a:xfrm>
          <a:prstGeom prst="line">
            <a:avLst/>
          </a:prstGeom>
          <a:ln w="2032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4F3C7939-FB0A-426F-9619-02AD4AAD6EF6}"/>
              </a:ext>
            </a:extLst>
          </p:cNvPr>
          <p:cNvCxnSpPr>
            <a:cxnSpLocks/>
          </p:cNvCxnSpPr>
          <p:nvPr/>
        </p:nvCxnSpPr>
        <p:spPr>
          <a:xfrm>
            <a:off x="6278878" y="3657214"/>
            <a:ext cx="1022033" cy="0"/>
          </a:xfrm>
          <a:prstGeom prst="line">
            <a:avLst/>
          </a:prstGeom>
          <a:ln w="2032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8" name="Straight Connector 37">
            <a:extLst>
              <a:ext uri="{FF2B5EF4-FFF2-40B4-BE49-F238E27FC236}">
                <a16:creationId xmlns:a16="http://schemas.microsoft.com/office/drawing/2014/main" id="{1844F99C-D051-44E3-B586-0B543443812A}"/>
              </a:ext>
            </a:extLst>
          </p:cNvPr>
          <p:cNvCxnSpPr>
            <a:cxnSpLocks/>
          </p:cNvCxnSpPr>
          <p:nvPr/>
        </p:nvCxnSpPr>
        <p:spPr>
          <a:xfrm>
            <a:off x="7300911" y="3934251"/>
            <a:ext cx="1010009" cy="0"/>
          </a:xfrm>
          <a:prstGeom prst="line">
            <a:avLst/>
          </a:prstGeom>
          <a:ln w="2032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04BD45D0-AFEA-46EC-AF1E-4F82E6053B3D}"/>
              </a:ext>
            </a:extLst>
          </p:cNvPr>
          <p:cNvCxnSpPr>
            <a:cxnSpLocks/>
          </p:cNvCxnSpPr>
          <p:nvPr/>
        </p:nvCxnSpPr>
        <p:spPr>
          <a:xfrm>
            <a:off x="5772185" y="4216118"/>
            <a:ext cx="2024062" cy="0"/>
          </a:xfrm>
          <a:prstGeom prst="line">
            <a:avLst/>
          </a:prstGeom>
          <a:ln w="2032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5F3E36C0-109E-4492-ABF5-028AD3E3D174}"/>
              </a:ext>
            </a:extLst>
          </p:cNvPr>
          <p:cNvCxnSpPr>
            <a:cxnSpLocks/>
          </p:cNvCxnSpPr>
          <p:nvPr/>
        </p:nvCxnSpPr>
        <p:spPr>
          <a:xfrm>
            <a:off x="7793353" y="4500814"/>
            <a:ext cx="1521620" cy="0"/>
          </a:xfrm>
          <a:prstGeom prst="line">
            <a:avLst/>
          </a:prstGeom>
          <a:ln w="2032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B5731200-6377-4F34-85CC-A7C4998271F6}"/>
              </a:ext>
            </a:extLst>
          </p:cNvPr>
          <p:cNvCxnSpPr>
            <a:cxnSpLocks/>
          </p:cNvCxnSpPr>
          <p:nvPr/>
        </p:nvCxnSpPr>
        <p:spPr>
          <a:xfrm>
            <a:off x="8804481" y="4784642"/>
            <a:ext cx="1011459" cy="0"/>
          </a:xfrm>
          <a:prstGeom prst="line">
            <a:avLst/>
          </a:prstGeom>
          <a:ln w="203200">
            <a:solidFill>
              <a:schemeClr val="bg1">
                <a:lumMod val="65000"/>
              </a:schemeClr>
            </a:solidFill>
          </a:ln>
        </p:spPr>
        <p:style>
          <a:lnRef idx="3">
            <a:schemeClr val="accent1"/>
          </a:lnRef>
          <a:fillRef idx="0">
            <a:schemeClr val="accent1"/>
          </a:fillRef>
          <a:effectRef idx="2">
            <a:schemeClr val="accent1"/>
          </a:effectRef>
          <a:fontRef idx="minor">
            <a:schemeClr val="tx1"/>
          </a:fontRef>
        </p:style>
      </p:cxnSp>
      <p:cxnSp>
        <p:nvCxnSpPr>
          <p:cNvPr id="46" name="Straight Connector 45">
            <a:extLst>
              <a:ext uri="{FF2B5EF4-FFF2-40B4-BE49-F238E27FC236}">
                <a16:creationId xmlns:a16="http://schemas.microsoft.com/office/drawing/2014/main" id="{84804475-4B14-45BD-A9F5-E092E964718D}"/>
              </a:ext>
            </a:extLst>
          </p:cNvPr>
          <p:cNvCxnSpPr>
            <a:cxnSpLocks/>
          </p:cNvCxnSpPr>
          <p:nvPr/>
        </p:nvCxnSpPr>
        <p:spPr>
          <a:xfrm>
            <a:off x="9835467" y="5065263"/>
            <a:ext cx="507218" cy="0"/>
          </a:xfrm>
          <a:prstGeom prst="line">
            <a:avLst/>
          </a:prstGeom>
          <a:ln w="2032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pic>
        <p:nvPicPr>
          <p:cNvPr id="39" name="Content Placeholder 2" descr="Users">
            <a:extLst>
              <a:ext uri="{FF2B5EF4-FFF2-40B4-BE49-F238E27FC236}">
                <a16:creationId xmlns:a16="http://schemas.microsoft.com/office/drawing/2014/main" id="{1CEC6D83-0547-40AE-8B9D-2822550FFE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5638" y="789879"/>
            <a:ext cx="640080" cy="640080"/>
          </a:xfrm>
          <a:prstGeom prst="rect">
            <a:avLst/>
          </a:prstGeom>
        </p:spPr>
      </p:pic>
      <p:pic>
        <p:nvPicPr>
          <p:cNvPr id="41" name="Graphic 40" descr="Future">
            <a:extLst>
              <a:ext uri="{FF2B5EF4-FFF2-40B4-BE49-F238E27FC236}">
                <a16:creationId xmlns:a16="http://schemas.microsoft.com/office/drawing/2014/main" id="{FAC2FF6F-4C34-4F25-8580-1CE1573035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15510" y="3876561"/>
            <a:ext cx="640080" cy="640080"/>
          </a:xfrm>
          <a:prstGeom prst="rect">
            <a:avLst/>
          </a:prstGeom>
        </p:spPr>
      </p:pic>
      <p:pic>
        <p:nvPicPr>
          <p:cNvPr id="43" name="Graphic 42" descr="Question Mark">
            <a:extLst>
              <a:ext uri="{FF2B5EF4-FFF2-40B4-BE49-F238E27FC236}">
                <a16:creationId xmlns:a16="http://schemas.microsoft.com/office/drawing/2014/main" id="{5E9CB5D8-4397-4BCB-A4A5-E8C9BC3E9D8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513623" y="4622265"/>
            <a:ext cx="640080" cy="640080"/>
          </a:xfrm>
          <a:prstGeom prst="rect">
            <a:avLst/>
          </a:prstGeom>
        </p:spPr>
      </p:pic>
      <p:pic>
        <p:nvPicPr>
          <p:cNvPr id="45" name="Graphic 44" descr="Lightbulb and gear">
            <a:extLst>
              <a:ext uri="{FF2B5EF4-FFF2-40B4-BE49-F238E27FC236}">
                <a16:creationId xmlns:a16="http://schemas.microsoft.com/office/drawing/2014/main" id="{A4DE9A08-6044-4B61-8F00-32973EF02A5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34967" y="2191524"/>
            <a:ext cx="764521" cy="764521"/>
          </a:xfrm>
          <a:prstGeom prst="rect">
            <a:avLst/>
          </a:prstGeom>
        </p:spPr>
      </p:pic>
      <p:pic>
        <p:nvPicPr>
          <p:cNvPr id="49" name="Graphic 48" descr="Clipboard Checked">
            <a:extLst>
              <a:ext uri="{FF2B5EF4-FFF2-40B4-BE49-F238E27FC236}">
                <a16:creationId xmlns:a16="http://schemas.microsoft.com/office/drawing/2014/main" id="{33D30A90-60C0-4F8C-8B0A-783D6303BA8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434967" y="3061669"/>
            <a:ext cx="764521" cy="709268"/>
          </a:xfrm>
          <a:prstGeom prst="rect">
            <a:avLst/>
          </a:prstGeom>
        </p:spPr>
      </p:pic>
      <p:pic>
        <p:nvPicPr>
          <p:cNvPr id="50" name="Graphic 49" descr="Rocket">
            <a:extLst>
              <a:ext uri="{FF2B5EF4-FFF2-40B4-BE49-F238E27FC236}">
                <a16:creationId xmlns:a16="http://schemas.microsoft.com/office/drawing/2014/main" id="{D644ED33-7994-461E-B32C-93802E36CB0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497188" y="109204"/>
            <a:ext cx="640080" cy="640080"/>
          </a:xfrm>
          <a:prstGeom prst="rect">
            <a:avLst/>
          </a:prstGeom>
        </p:spPr>
      </p:pic>
      <p:pic>
        <p:nvPicPr>
          <p:cNvPr id="51" name="Graphic 50" descr="Books">
            <a:extLst>
              <a:ext uri="{FF2B5EF4-FFF2-40B4-BE49-F238E27FC236}">
                <a16:creationId xmlns:a16="http://schemas.microsoft.com/office/drawing/2014/main" id="{FA701D26-AC4F-4642-9518-96169E62ED9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489471" y="1466547"/>
            <a:ext cx="640080" cy="640080"/>
          </a:xfrm>
          <a:prstGeom prst="rect">
            <a:avLst/>
          </a:prstGeom>
        </p:spPr>
      </p:pic>
      <p:grpSp>
        <p:nvGrpSpPr>
          <p:cNvPr id="14" name="Group 13">
            <a:extLst>
              <a:ext uri="{FF2B5EF4-FFF2-40B4-BE49-F238E27FC236}">
                <a16:creationId xmlns:a16="http://schemas.microsoft.com/office/drawing/2014/main" id="{83CFDAB3-17EB-4E03-B30C-FDF14C2AC257}"/>
              </a:ext>
            </a:extLst>
          </p:cNvPr>
          <p:cNvGrpSpPr/>
          <p:nvPr/>
        </p:nvGrpSpPr>
        <p:grpSpPr>
          <a:xfrm>
            <a:off x="2047008" y="5341053"/>
            <a:ext cx="7448605" cy="379657"/>
            <a:chOff x="269465" y="5355981"/>
            <a:chExt cx="7448605" cy="379657"/>
          </a:xfrm>
        </p:grpSpPr>
        <p:grpSp>
          <p:nvGrpSpPr>
            <p:cNvPr id="7" name="Group 6">
              <a:extLst>
                <a:ext uri="{FF2B5EF4-FFF2-40B4-BE49-F238E27FC236}">
                  <a16:creationId xmlns:a16="http://schemas.microsoft.com/office/drawing/2014/main" id="{6596C65B-8677-457C-BD16-4CE966FE81D8}"/>
                </a:ext>
              </a:extLst>
            </p:cNvPr>
            <p:cNvGrpSpPr/>
            <p:nvPr/>
          </p:nvGrpSpPr>
          <p:grpSpPr>
            <a:xfrm>
              <a:off x="269465" y="5356663"/>
              <a:ext cx="5310208" cy="378975"/>
              <a:chOff x="269465" y="5356663"/>
              <a:chExt cx="5310208" cy="378975"/>
            </a:xfrm>
          </p:grpSpPr>
          <p:sp>
            <p:nvSpPr>
              <p:cNvPr id="58" name="Rectangle: Rounded Corners 57">
                <a:extLst>
                  <a:ext uri="{FF2B5EF4-FFF2-40B4-BE49-F238E27FC236}">
                    <a16:creationId xmlns:a16="http://schemas.microsoft.com/office/drawing/2014/main" id="{D1519E63-8CA8-432A-A3FD-7E5B09DABA73}"/>
                  </a:ext>
                </a:extLst>
              </p:cNvPr>
              <p:cNvSpPr/>
              <p:nvPr/>
            </p:nvSpPr>
            <p:spPr>
              <a:xfrm>
                <a:off x="269465" y="5377191"/>
                <a:ext cx="636824" cy="316613"/>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TextBox 40">
                <a:extLst>
                  <a:ext uri="{FF2B5EF4-FFF2-40B4-BE49-F238E27FC236}">
                    <a16:creationId xmlns:a16="http://schemas.microsoft.com/office/drawing/2014/main" id="{C2D40F8A-8D98-4C87-944B-70C0D3D8EC3F}"/>
                  </a:ext>
                </a:extLst>
              </p:cNvPr>
              <p:cNvSpPr txBox="1"/>
              <p:nvPr/>
            </p:nvSpPr>
            <p:spPr>
              <a:xfrm>
                <a:off x="866129" y="5366306"/>
                <a:ext cx="126778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 Started</a:t>
                </a:r>
              </a:p>
            </p:txBody>
          </p:sp>
          <p:grpSp>
            <p:nvGrpSpPr>
              <p:cNvPr id="6" name="Group 5">
                <a:extLst>
                  <a:ext uri="{FF2B5EF4-FFF2-40B4-BE49-F238E27FC236}">
                    <a16:creationId xmlns:a16="http://schemas.microsoft.com/office/drawing/2014/main" id="{A72F1876-B966-464E-997D-CA91A486B436}"/>
                  </a:ext>
                </a:extLst>
              </p:cNvPr>
              <p:cNvGrpSpPr/>
              <p:nvPr/>
            </p:nvGrpSpPr>
            <p:grpSpPr>
              <a:xfrm>
                <a:off x="2105960" y="5356663"/>
                <a:ext cx="1829450" cy="369332"/>
                <a:chOff x="2071288" y="5356663"/>
                <a:chExt cx="1829450" cy="369332"/>
              </a:xfrm>
            </p:grpSpPr>
            <p:sp>
              <p:nvSpPr>
                <p:cNvPr id="59" name="Rectangle: Rounded Corners 58">
                  <a:extLst>
                    <a:ext uri="{FF2B5EF4-FFF2-40B4-BE49-F238E27FC236}">
                      <a16:creationId xmlns:a16="http://schemas.microsoft.com/office/drawing/2014/main" id="{AB42E023-823D-4B56-9271-15BA5ACC39E0}"/>
                    </a:ext>
                  </a:extLst>
                </p:cNvPr>
                <p:cNvSpPr/>
                <p:nvPr/>
              </p:nvSpPr>
              <p:spPr>
                <a:xfrm>
                  <a:off x="2071288" y="5372000"/>
                  <a:ext cx="636824" cy="31661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Box 42">
                  <a:extLst>
                    <a:ext uri="{FF2B5EF4-FFF2-40B4-BE49-F238E27FC236}">
                      <a16:creationId xmlns:a16="http://schemas.microsoft.com/office/drawing/2014/main" id="{B4B07C18-C7E1-49C4-9B5C-E92DA9605F88}"/>
                    </a:ext>
                  </a:extLst>
                </p:cNvPr>
                <p:cNvSpPr txBox="1"/>
                <p:nvPr/>
              </p:nvSpPr>
              <p:spPr>
                <a:xfrm>
                  <a:off x="2685662" y="5356663"/>
                  <a:ext cx="121507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 Progress</a:t>
                  </a:r>
                </a:p>
              </p:txBody>
            </p:sp>
          </p:grpSp>
          <p:grpSp>
            <p:nvGrpSpPr>
              <p:cNvPr id="3" name="Group 2">
                <a:extLst>
                  <a:ext uri="{FF2B5EF4-FFF2-40B4-BE49-F238E27FC236}">
                    <a16:creationId xmlns:a16="http://schemas.microsoft.com/office/drawing/2014/main" id="{90FC5332-80A8-42F2-81AA-EEDAACBFE2CC}"/>
                  </a:ext>
                </a:extLst>
              </p:cNvPr>
              <p:cNvGrpSpPr/>
              <p:nvPr/>
            </p:nvGrpSpPr>
            <p:grpSpPr>
              <a:xfrm>
                <a:off x="3893177" y="5361594"/>
                <a:ext cx="1686496" cy="369332"/>
                <a:chOff x="5484249" y="5383876"/>
                <a:chExt cx="1686496" cy="369332"/>
              </a:xfrm>
            </p:grpSpPr>
            <p:sp>
              <p:nvSpPr>
                <p:cNvPr id="64" name="Rectangle: Rounded Corners 63">
                  <a:extLst>
                    <a:ext uri="{FF2B5EF4-FFF2-40B4-BE49-F238E27FC236}">
                      <a16:creationId xmlns:a16="http://schemas.microsoft.com/office/drawing/2014/main" id="{3010FFA8-5E34-4641-8252-8DA33C2C0669}"/>
                    </a:ext>
                  </a:extLst>
                </p:cNvPr>
                <p:cNvSpPr/>
                <p:nvPr/>
              </p:nvSpPr>
              <p:spPr>
                <a:xfrm>
                  <a:off x="5484249" y="5404815"/>
                  <a:ext cx="636824" cy="316613"/>
                </a:xfrm>
                <a:prstGeom prst="roundRect">
                  <a:avLst>
                    <a:gd name="adj" fmla="val 50000"/>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41">
                  <a:extLst>
                    <a:ext uri="{FF2B5EF4-FFF2-40B4-BE49-F238E27FC236}">
                      <a16:creationId xmlns:a16="http://schemas.microsoft.com/office/drawing/2014/main" id="{F1436D03-21EE-4C24-A08E-550955132A32}"/>
                    </a:ext>
                  </a:extLst>
                </p:cNvPr>
                <p:cNvSpPr txBox="1"/>
                <p:nvPr/>
              </p:nvSpPr>
              <p:spPr>
                <a:xfrm>
                  <a:off x="6077689" y="5383876"/>
                  <a:ext cx="109305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Complete</a:t>
                  </a:r>
                </a:p>
              </p:txBody>
            </p:sp>
          </p:grpSp>
        </p:grpSp>
        <p:grpSp>
          <p:nvGrpSpPr>
            <p:cNvPr id="12" name="Group 11">
              <a:extLst>
                <a:ext uri="{FF2B5EF4-FFF2-40B4-BE49-F238E27FC236}">
                  <a16:creationId xmlns:a16="http://schemas.microsoft.com/office/drawing/2014/main" id="{49826475-388C-43B1-A14B-8249ECD1E605}"/>
                </a:ext>
              </a:extLst>
            </p:cNvPr>
            <p:cNvGrpSpPr/>
            <p:nvPr/>
          </p:nvGrpSpPr>
          <p:grpSpPr>
            <a:xfrm>
              <a:off x="5579673" y="5355981"/>
              <a:ext cx="2138397" cy="369332"/>
              <a:chOff x="5579673" y="5355981"/>
              <a:chExt cx="2138397" cy="369332"/>
            </a:xfrm>
          </p:grpSpPr>
          <p:sp>
            <p:nvSpPr>
              <p:cNvPr id="54" name="Rectangle: Rounded Corners 53">
                <a:extLst>
                  <a:ext uri="{FF2B5EF4-FFF2-40B4-BE49-F238E27FC236}">
                    <a16:creationId xmlns:a16="http://schemas.microsoft.com/office/drawing/2014/main" id="{103FEEF9-826B-43B7-BAF5-C79C51BA6BC2}"/>
                  </a:ext>
                </a:extLst>
              </p:cNvPr>
              <p:cNvSpPr/>
              <p:nvPr/>
            </p:nvSpPr>
            <p:spPr>
              <a:xfrm>
                <a:off x="5579673" y="5382533"/>
                <a:ext cx="636824" cy="316613"/>
              </a:xfrm>
              <a:prstGeom prst="roundRect">
                <a:avLst>
                  <a:gd name="adj" fmla="val 50000"/>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Box 41">
                <a:extLst>
                  <a:ext uri="{FF2B5EF4-FFF2-40B4-BE49-F238E27FC236}">
                    <a16:creationId xmlns:a16="http://schemas.microsoft.com/office/drawing/2014/main" id="{C03989C7-9111-491D-BC9F-8DE38138ED7C}"/>
                  </a:ext>
                </a:extLst>
              </p:cNvPr>
              <p:cNvSpPr txBox="1"/>
              <p:nvPr/>
            </p:nvSpPr>
            <p:spPr>
              <a:xfrm>
                <a:off x="6222050" y="5355981"/>
                <a:ext cx="149602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Current Stage</a:t>
                </a:r>
              </a:p>
            </p:txBody>
          </p:sp>
        </p:grpSp>
      </p:grpSp>
      <p:sp>
        <p:nvSpPr>
          <p:cNvPr id="52" name="Rectangle 51">
            <a:hlinkClick r:id="rId6" action="ppaction://hlinksldjump"/>
            <a:extLst>
              <a:ext uri="{FF2B5EF4-FFF2-40B4-BE49-F238E27FC236}">
                <a16:creationId xmlns:a16="http://schemas.microsoft.com/office/drawing/2014/main" id="{DF32329A-B72A-484E-AD5B-F3E83F9B32E1}"/>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Rectangle 52">
            <a:hlinkClick r:id="rId7" action="ppaction://hlinksldjump"/>
            <a:extLst>
              <a:ext uri="{FF2B5EF4-FFF2-40B4-BE49-F238E27FC236}">
                <a16:creationId xmlns:a16="http://schemas.microsoft.com/office/drawing/2014/main" id="{5FA7DA0D-0025-4909-AEFC-D2071220B437}"/>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Rectangle 55">
            <a:hlinkClick r:id="rId26" action="ppaction://hlinksldjump"/>
            <a:extLst>
              <a:ext uri="{FF2B5EF4-FFF2-40B4-BE49-F238E27FC236}">
                <a16:creationId xmlns:a16="http://schemas.microsoft.com/office/drawing/2014/main" id="{1CEBFA4C-6064-45BF-BF84-A39879929BE8}"/>
              </a:ext>
            </a:extLst>
          </p:cNvPr>
          <p:cNvSpPr/>
          <p:nvPr/>
        </p:nvSpPr>
        <p:spPr>
          <a:xfrm>
            <a:off x="11519897" y="386115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Rectangle 56">
            <a:hlinkClick r:id="rId27" action="ppaction://hlinksldjump"/>
            <a:extLst>
              <a:ext uri="{FF2B5EF4-FFF2-40B4-BE49-F238E27FC236}">
                <a16:creationId xmlns:a16="http://schemas.microsoft.com/office/drawing/2014/main" id="{2FFDAF13-492C-42CF-A445-86A0B1ACE930}"/>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Rectangle 61">
            <a:hlinkClick r:id="rId9" action="ppaction://hlinksldjump"/>
            <a:extLst>
              <a:ext uri="{FF2B5EF4-FFF2-40B4-BE49-F238E27FC236}">
                <a16:creationId xmlns:a16="http://schemas.microsoft.com/office/drawing/2014/main" id="{A4B68652-99A3-4019-8753-532C6C3D18F5}"/>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62">
            <a:hlinkClick r:id="rId28" action="ppaction://hlinksldjump"/>
            <a:extLst>
              <a:ext uri="{FF2B5EF4-FFF2-40B4-BE49-F238E27FC236}">
                <a16:creationId xmlns:a16="http://schemas.microsoft.com/office/drawing/2014/main" id="{8DABFDFC-A8B3-498D-A33B-903B970F0612}"/>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67" name="Straight Connector 66">
            <a:extLst>
              <a:ext uri="{FF2B5EF4-FFF2-40B4-BE49-F238E27FC236}">
                <a16:creationId xmlns:a16="http://schemas.microsoft.com/office/drawing/2014/main" id="{661B726B-4205-4D7A-9A25-C3E4D6C1D267}"/>
              </a:ext>
            </a:extLst>
          </p:cNvPr>
          <p:cNvCxnSpPr>
            <a:cxnSpLocks/>
          </p:cNvCxnSpPr>
          <p:nvPr/>
        </p:nvCxnSpPr>
        <p:spPr>
          <a:xfrm>
            <a:off x="3248897" y="2790227"/>
            <a:ext cx="2018842" cy="0"/>
          </a:xfrm>
          <a:prstGeom prst="line">
            <a:avLst/>
          </a:prstGeom>
          <a:ln w="2032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68" name="Straight Connector 67">
            <a:extLst>
              <a:ext uri="{FF2B5EF4-FFF2-40B4-BE49-F238E27FC236}">
                <a16:creationId xmlns:a16="http://schemas.microsoft.com/office/drawing/2014/main" id="{042F60F1-01DC-41F3-A99E-EBDDC167A5DF}"/>
              </a:ext>
            </a:extLst>
          </p:cNvPr>
          <p:cNvCxnSpPr>
            <a:cxnSpLocks/>
          </p:cNvCxnSpPr>
          <p:nvPr/>
        </p:nvCxnSpPr>
        <p:spPr>
          <a:xfrm>
            <a:off x="5254739" y="2790227"/>
            <a:ext cx="1527283" cy="0"/>
          </a:xfrm>
          <a:prstGeom prst="line">
            <a:avLst/>
          </a:prstGeom>
          <a:ln w="203200">
            <a:solidFill>
              <a:srgbClr val="C00000"/>
            </a:solidFill>
          </a:ln>
        </p:spPr>
        <p:style>
          <a:lnRef idx="3">
            <a:schemeClr val="accent1"/>
          </a:lnRef>
          <a:fillRef idx="0">
            <a:schemeClr val="accent1"/>
          </a:fillRef>
          <a:effectRef idx="2">
            <a:schemeClr val="accent1"/>
          </a:effectRef>
          <a:fontRef idx="minor">
            <a:schemeClr val="tx1"/>
          </a:fontRef>
        </p:style>
      </p:cxnSp>
      <p:sp>
        <p:nvSpPr>
          <p:cNvPr id="37" name="Rectangle 36">
            <a:extLst>
              <a:ext uri="{FF2B5EF4-FFF2-40B4-BE49-F238E27FC236}">
                <a16:creationId xmlns:a16="http://schemas.microsoft.com/office/drawing/2014/main" id="{E1FAFE76-7576-46AD-B69C-1442C341A379}"/>
              </a:ext>
            </a:extLst>
          </p:cNvPr>
          <p:cNvSpPr/>
          <p:nvPr/>
        </p:nvSpPr>
        <p:spPr>
          <a:xfrm>
            <a:off x="6287361" y="1808305"/>
            <a:ext cx="494661" cy="340438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hlinkClick r:id="rId29" action="ppaction://hlinksldjump"/>
            <a:extLst>
              <a:ext uri="{FF2B5EF4-FFF2-40B4-BE49-F238E27FC236}">
                <a16:creationId xmlns:a16="http://schemas.microsoft.com/office/drawing/2014/main" id="{AB3A81D0-3A44-41A0-BAC9-0EDF68363146}"/>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773294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rPr>
              <a:t>Prototype Critical Numbers</a:t>
            </a: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764528" y="2355067"/>
            <a:ext cx="5169741" cy="3485896"/>
          </a:xfrm>
        </p:spPr>
        <p:txBody>
          <a:bodyPr vert="horz" lIns="91440" tIns="45720" rIns="91440" bIns="45720" rtlCol="0" anchor="t">
            <a:normAutofit/>
          </a:bodyPr>
          <a:lstStyle/>
          <a:p>
            <a:pPr>
              <a:lnSpc>
                <a:spcPct val="125000"/>
              </a:lnSpc>
              <a:buBlip>
                <a:blip r:embed="rId3"/>
              </a:buBlip>
            </a:pPr>
            <a:r>
              <a:rPr lang="en-US" sz="2400" dirty="0">
                <a:latin typeface="Arial"/>
                <a:cs typeface="Arial"/>
              </a:rPr>
              <a:t> Impact Force: 129.55 N</a:t>
            </a:r>
          </a:p>
          <a:p>
            <a:pPr>
              <a:lnSpc>
                <a:spcPct val="125000"/>
              </a:lnSpc>
              <a:buBlip>
                <a:blip r:embed="rId3"/>
              </a:buBlip>
            </a:pPr>
            <a:r>
              <a:rPr lang="en-US" sz="2400" dirty="0">
                <a:latin typeface="Arial"/>
                <a:cs typeface="Arial"/>
              </a:rPr>
              <a:t>Stress on Actuators: 21.82 N/cm^2</a:t>
            </a:r>
          </a:p>
          <a:p>
            <a:pPr>
              <a:lnSpc>
                <a:spcPct val="125000"/>
              </a:lnSpc>
              <a:buBlip>
                <a:blip r:embed="rId3"/>
              </a:buBlip>
            </a:pPr>
            <a:r>
              <a:rPr lang="en-US" sz="2400" dirty="0">
                <a:latin typeface="Arial"/>
                <a:cs typeface="Arial"/>
              </a:rPr>
              <a:t>Moment Experienced: 63.58 N*cm</a:t>
            </a:r>
          </a:p>
          <a:p>
            <a:pPr>
              <a:lnSpc>
                <a:spcPct val="125000"/>
              </a:lnSpc>
              <a:buBlip>
                <a:blip r:embed="rId3"/>
              </a:buBlip>
            </a:pPr>
            <a:r>
              <a:rPr lang="en-US" sz="2400" dirty="0">
                <a:latin typeface="Arial"/>
                <a:cs typeface="Arial"/>
              </a:rPr>
              <a:t>Stroke Length: 6 in @ 12⁰</a:t>
            </a:r>
          </a:p>
          <a:p>
            <a:pPr>
              <a:lnSpc>
                <a:spcPct val="125000"/>
              </a:lnSpc>
              <a:buBlip>
                <a:blip r:embed="rId3"/>
              </a:buBlip>
            </a:pPr>
            <a:r>
              <a:rPr lang="en-US" sz="2400" dirty="0">
                <a:latin typeface="Arial"/>
                <a:cs typeface="Arial"/>
              </a:rPr>
              <a:t>Vertical Force: 66.75 N</a:t>
            </a:r>
          </a:p>
          <a:p>
            <a:pPr>
              <a:lnSpc>
                <a:spcPct val="125000"/>
              </a:lnSpc>
              <a:buBlip>
                <a:blip r:embed="rId3"/>
              </a:buBlip>
            </a:pPr>
            <a:endParaRPr lang="en-US" dirty="0">
              <a:latin typeface="Arial"/>
              <a:cs typeface="Arial"/>
            </a:endParaRPr>
          </a:p>
          <a:p>
            <a:pPr lvl="1">
              <a:lnSpc>
                <a:spcPct val="125000"/>
              </a:lnSpc>
              <a:buBlip>
                <a:blip r:embed="rId3"/>
              </a:buBlip>
            </a:pPr>
            <a:endParaRPr lang="en-US" dirty="0">
              <a:latin typeface="Arial"/>
              <a:cs typeface="Arial"/>
            </a:endParaRPr>
          </a:p>
          <a:p>
            <a:pPr marL="457200" lvl="1" indent="0">
              <a:lnSpc>
                <a:spcPct val="125000"/>
              </a:lnSpc>
              <a:buNone/>
            </a:pPr>
            <a:endParaRPr lang="en-US" dirty="0">
              <a:latin typeface="Arial"/>
              <a:cs typeface="Arial"/>
            </a:endParaRPr>
          </a:p>
          <a:p>
            <a:pPr lvl="1">
              <a:lnSpc>
                <a:spcPct val="125000"/>
              </a:lnSpc>
              <a:buBlip>
                <a:blip r:embed="rId3"/>
              </a:buBlip>
            </a:pPr>
            <a:endParaRPr lang="en-US" dirty="0"/>
          </a:p>
          <a:p>
            <a:endParaRPr lang="en-US" dirty="0"/>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16</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James Evans</a:t>
            </a:r>
          </a:p>
        </p:txBody>
      </p:sp>
      <p:pic>
        <p:nvPicPr>
          <p:cNvPr id="25" name="Graphic 24" descr="Clipboard Checked">
            <a:extLst>
              <a:ext uri="{FF2B5EF4-FFF2-40B4-BE49-F238E27FC236}">
                <a16:creationId xmlns:a16="http://schemas.microsoft.com/office/drawing/2014/main" id="{AFDD2FD4-DD8A-4C8F-9F0E-0A1972D020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528" y="230137"/>
            <a:ext cx="1828800" cy="1828800"/>
          </a:xfrm>
          <a:prstGeom prst="rect">
            <a:avLst/>
          </a:prstGeom>
        </p:spPr>
      </p:pic>
      <p:pic>
        <p:nvPicPr>
          <p:cNvPr id="26" name="Content Placeholder 2" descr="Users">
            <a:extLst>
              <a:ext uri="{FF2B5EF4-FFF2-40B4-BE49-F238E27FC236}">
                <a16:creationId xmlns:a16="http://schemas.microsoft.com/office/drawing/2014/main" id="{77F8DB28-C07A-4160-AE5C-F261F46499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615D55DC-6DBD-497E-BC39-66844F1AF3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B3648809-8ABD-43CD-8DBF-42214BB9A6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D8E5626A-3628-4A79-9FE6-6A7952481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F0D717D-198B-4F92-997B-E15D4A29CA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56043A0F-711B-48D1-87F2-604AC317591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0EA8F775-0880-40A7-BEDC-E9BA5025248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34967" y="3061669"/>
            <a:ext cx="764521" cy="709268"/>
          </a:xfrm>
          <a:prstGeom prst="rect">
            <a:avLst/>
          </a:prstGeom>
        </p:spPr>
      </p:pic>
      <p:sp>
        <p:nvSpPr>
          <p:cNvPr id="40" name="Rectangle 39">
            <a:hlinkClick r:id="rId20" action="ppaction://hlinksldjump"/>
            <a:extLst>
              <a:ext uri="{FF2B5EF4-FFF2-40B4-BE49-F238E27FC236}">
                <a16:creationId xmlns:a16="http://schemas.microsoft.com/office/drawing/2014/main" id="{E08CE866-AC5F-4083-B017-FB7C97A04A11}"/>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1" action="ppaction://hlinksldjump"/>
            <a:extLst>
              <a:ext uri="{FF2B5EF4-FFF2-40B4-BE49-F238E27FC236}">
                <a16:creationId xmlns:a16="http://schemas.microsoft.com/office/drawing/2014/main" id="{0596B7C5-E138-43F4-B186-EF41162D76AD}"/>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2" action="ppaction://hlinksldjump"/>
            <a:extLst>
              <a:ext uri="{FF2B5EF4-FFF2-40B4-BE49-F238E27FC236}">
                <a16:creationId xmlns:a16="http://schemas.microsoft.com/office/drawing/2014/main" id="{24BC266E-1D6B-4ECD-A58B-4AF884A4CFA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3" action="ppaction://hlinksldjump"/>
            <a:extLst>
              <a:ext uri="{FF2B5EF4-FFF2-40B4-BE49-F238E27FC236}">
                <a16:creationId xmlns:a16="http://schemas.microsoft.com/office/drawing/2014/main" id="{9093838B-7E43-404E-9C7A-FD496BA8102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4" action="ppaction://hlinksldjump"/>
            <a:extLst>
              <a:ext uri="{FF2B5EF4-FFF2-40B4-BE49-F238E27FC236}">
                <a16:creationId xmlns:a16="http://schemas.microsoft.com/office/drawing/2014/main" id="{B0836095-6A01-4A19-AB59-BE3F2D196C2E}"/>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5" action="ppaction://hlinksldjump"/>
            <a:extLst>
              <a:ext uri="{FF2B5EF4-FFF2-40B4-BE49-F238E27FC236}">
                <a16:creationId xmlns:a16="http://schemas.microsoft.com/office/drawing/2014/main" id="{892F9874-EE23-4120-973D-0E5B2B25F94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hlinkClick r:id="rId26" action="ppaction://hlinksldjump"/>
            <a:extLst>
              <a:ext uri="{FF2B5EF4-FFF2-40B4-BE49-F238E27FC236}">
                <a16:creationId xmlns:a16="http://schemas.microsoft.com/office/drawing/2014/main" id="{BAEA1A63-2AB6-4B13-BA57-9D1F99EB8227}"/>
              </a:ext>
            </a:extLst>
          </p:cNvPr>
          <p:cNvSpPr/>
          <p:nvPr/>
        </p:nvSpPr>
        <p:spPr>
          <a:xfrm>
            <a:off x="11489651" y="304680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0" action="ppaction://hlinksldjump"/>
            <a:extLst>
              <a:ext uri="{FF2B5EF4-FFF2-40B4-BE49-F238E27FC236}">
                <a16:creationId xmlns:a16="http://schemas.microsoft.com/office/drawing/2014/main" id="{DD004B9C-2A00-4C02-9ED3-760FA1501243}"/>
              </a:ext>
            </a:extLst>
          </p:cNvPr>
          <p:cNvSpPr/>
          <p:nvPr/>
        </p:nvSpPr>
        <p:spPr>
          <a:xfrm>
            <a:off x="11580015" y="2611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21" action="ppaction://hlinksldjump"/>
            <a:extLst>
              <a:ext uri="{FF2B5EF4-FFF2-40B4-BE49-F238E27FC236}">
                <a16:creationId xmlns:a16="http://schemas.microsoft.com/office/drawing/2014/main" id="{D73CBACC-2ADF-46CA-9719-855D95B290CD}"/>
              </a:ext>
            </a:extLst>
          </p:cNvPr>
          <p:cNvSpPr/>
          <p:nvPr/>
        </p:nvSpPr>
        <p:spPr>
          <a:xfrm>
            <a:off x="11581635" y="9263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2" action="ppaction://hlinksldjump"/>
            <a:extLst>
              <a:ext uri="{FF2B5EF4-FFF2-40B4-BE49-F238E27FC236}">
                <a16:creationId xmlns:a16="http://schemas.microsoft.com/office/drawing/2014/main" id="{1A254676-6928-48D4-A7D0-06042A751F60}"/>
              </a:ext>
            </a:extLst>
          </p:cNvPr>
          <p:cNvSpPr/>
          <p:nvPr/>
        </p:nvSpPr>
        <p:spPr>
          <a:xfrm>
            <a:off x="11688240" y="39691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3" action="ppaction://hlinksldjump"/>
            <a:extLst>
              <a:ext uri="{FF2B5EF4-FFF2-40B4-BE49-F238E27FC236}">
                <a16:creationId xmlns:a16="http://schemas.microsoft.com/office/drawing/2014/main" id="{1A486A02-9DE0-4D43-9509-23A6FC274DC3}"/>
              </a:ext>
            </a:extLst>
          </p:cNvPr>
          <p:cNvSpPr/>
          <p:nvPr/>
        </p:nvSpPr>
        <p:spPr>
          <a:xfrm>
            <a:off x="11701041" y="47286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hlinkClick r:id="rId24" action="ppaction://hlinksldjump"/>
            <a:extLst>
              <a:ext uri="{FF2B5EF4-FFF2-40B4-BE49-F238E27FC236}">
                <a16:creationId xmlns:a16="http://schemas.microsoft.com/office/drawing/2014/main" id="{342701EA-FE0A-4B53-8FA3-6AC37ED7ECFC}"/>
              </a:ext>
            </a:extLst>
          </p:cNvPr>
          <p:cNvSpPr/>
          <p:nvPr/>
        </p:nvSpPr>
        <p:spPr>
          <a:xfrm>
            <a:off x="11601270" y="160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hlinkClick r:id="rId25" action="ppaction://hlinksldjump"/>
            <a:extLst>
              <a:ext uri="{FF2B5EF4-FFF2-40B4-BE49-F238E27FC236}">
                <a16:creationId xmlns:a16="http://schemas.microsoft.com/office/drawing/2014/main" id="{DDDFACBB-DAB0-492A-B081-F85FC6C13F81}"/>
              </a:ext>
            </a:extLst>
          </p:cNvPr>
          <p:cNvSpPr/>
          <p:nvPr/>
        </p:nvSpPr>
        <p:spPr>
          <a:xfrm>
            <a:off x="11653757" y="23516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hlinkClick r:id="rId27" action="ppaction://hlinksldjump"/>
            <a:extLst>
              <a:ext uri="{FF2B5EF4-FFF2-40B4-BE49-F238E27FC236}">
                <a16:creationId xmlns:a16="http://schemas.microsoft.com/office/drawing/2014/main" id="{9FAADE78-9C25-4E06-B6C5-C742EC6314EC}"/>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6269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403009" y="452748"/>
            <a:ext cx="10515600" cy="1325563"/>
          </a:xfrm>
        </p:spPr>
        <p:txBody>
          <a:bodyPr/>
          <a:lstStyle/>
          <a:p>
            <a:pPr algn="ctr"/>
            <a:r>
              <a:rPr lang="en-US">
                <a:solidFill>
                  <a:srgbClr val="0B3D91"/>
                </a:solidFill>
                <a:latin typeface="Arial"/>
                <a:cs typeface="Arial"/>
              </a:rPr>
              <a:t>Bottle Jack Prototype</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12</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Dalton LeClair</a:t>
            </a:r>
          </a:p>
        </p:txBody>
      </p:sp>
      <p:pic>
        <p:nvPicPr>
          <p:cNvPr id="14" name="Picture 13" descr="A picture containing furniture, seat, chair&#10;&#10;Description automatically generated">
            <a:extLst>
              <a:ext uri="{FF2B5EF4-FFF2-40B4-BE49-F238E27FC236}">
                <a16:creationId xmlns:a16="http://schemas.microsoft.com/office/drawing/2014/main" id="{E39765EB-6215-5C4B-9BA2-7CC766705A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48" b="89878" l="9546" r="93365">
                        <a14:foregroundMark x1="90724" y1="78709" x2="90724" y2="78709"/>
                        <a14:foregroundMark x1="21259" y1="89267" x2="21259" y2="89267"/>
                        <a14:foregroundMark x1="93365" y1="78447" x2="93365" y2="78447"/>
                        <a14:foregroundMark x1="9546" y1="72339" x2="9546" y2="72339"/>
                        <a14:foregroundMark x1="35410" y1="36475" x2="35410" y2="36475"/>
                        <a14:backgroundMark x1="10494" y1="18150" x2="10494" y2="18150"/>
                        <a14:backgroundMark x1="63304" y1="47295" x2="63304" y2="47295"/>
                        <a14:backgroundMark x1="64794" y1="49738" x2="64794" y2="49738"/>
                        <a14:backgroundMark x1="36357" y1="41449" x2="36357" y2="41449"/>
                        <a14:backgroundMark x1="34462" y1="44154" x2="34462" y2="44154"/>
                        <a14:backgroundMark x1="30061" y1="35864" x2="30061" y2="35864"/>
                        <a14:backgroundMark x1="36154" y1="36475" x2="36154" y2="36475"/>
                        <a14:backgroundMark x1="33378" y1="38482" x2="33378" y2="38482"/>
                        <a14:backgroundMark x1="30196" y1="35689" x2="30196" y2="35689"/>
                        <a14:backgroundMark x1="30332" y1="35515" x2="30332" y2="35515"/>
                      </a14:backgroundRemoval>
                    </a14:imgEffect>
                  </a14:imgLayer>
                </a14:imgProps>
              </a:ext>
              <a:ext uri="{28A0092B-C50C-407E-A947-70E740481C1C}">
                <a14:useLocalDpi xmlns:a14="http://schemas.microsoft.com/office/drawing/2010/main" val="0"/>
              </a:ext>
            </a:extLst>
          </a:blip>
          <a:stretch>
            <a:fillRect/>
          </a:stretch>
        </p:blipFill>
        <p:spPr>
          <a:xfrm>
            <a:off x="5799614" y="1466547"/>
            <a:ext cx="5627858" cy="4366638"/>
          </a:xfrm>
          <a:prstGeom prst="rect">
            <a:avLst/>
          </a:prstGeom>
        </p:spPr>
      </p:pic>
      <p:sp>
        <p:nvSpPr>
          <p:cNvPr id="2" name="TextBox 1">
            <a:extLst>
              <a:ext uri="{FF2B5EF4-FFF2-40B4-BE49-F238E27FC236}">
                <a16:creationId xmlns:a16="http://schemas.microsoft.com/office/drawing/2014/main" id="{4D27D1DF-A76E-4028-99D3-49B3FC8485FA}"/>
              </a:ext>
            </a:extLst>
          </p:cNvPr>
          <p:cNvSpPr txBox="1"/>
          <p:nvPr/>
        </p:nvSpPr>
        <p:spPr>
          <a:xfrm>
            <a:off x="2600823" y="2050564"/>
            <a:ext cx="1293338" cy="523220"/>
          </a:xfrm>
          <a:prstGeom prst="rect">
            <a:avLst/>
          </a:prstGeom>
          <a:noFill/>
        </p:spPr>
        <p:txBody>
          <a:bodyPr wrap="square" rtlCol="0">
            <a:spAutoFit/>
          </a:bodyPr>
          <a:lstStyle/>
          <a:p>
            <a:pPr algn="ctr"/>
            <a:r>
              <a:rPr lang="en-US" sz="2800" b="1" u="sng">
                <a:latin typeface="Arial"/>
                <a:ea typeface="+mj-ea"/>
                <a:cs typeface="Arial"/>
              </a:rPr>
              <a:t>Flaws</a:t>
            </a:r>
          </a:p>
        </p:txBody>
      </p:sp>
      <p:sp>
        <p:nvSpPr>
          <p:cNvPr id="6" name="TextBox 5">
            <a:extLst>
              <a:ext uri="{FF2B5EF4-FFF2-40B4-BE49-F238E27FC236}">
                <a16:creationId xmlns:a16="http://schemas.microsoft.com/office/drawing/2014/main" id="{E8CD7A24-EE23-4F1D-8067-DD88422052B4}"/>
              </a:ext>
            </a:extLst>
          </p:cNvPr>
          <p:cNvSpPr txBox="1"/>
          <p:nvPr/>
        </p:nvSpPr>
        <p:spPr>
          <a:xfrm>
            <a:off x="995450" y="2749048"/>
            <a:ext cx="4804164" cy="1826141"/>
          </a:xfrm>
          <a:prstGeom prst="rect">
            <a:avLst/>
          </a:prstGeom>
          <a:noFill/>
        </p:spPr>
        <p:txBody>
          <a:bodyPr wrap="square" rtlCol="0">
            <a:spAutoFit/>
          </a:bodyPr>
          <a:lstStyle/>
          <a:p>
            <a:pPr marL="228600" marR="0" lvl="0" indent="-228600" algn="l" defTabSz="914400" rtl="0" eaLnBrk="1" fontAlgn="auto" latinLnBrk="0" hangingPunct="1">
              <a:spcBef>
                <a:spcPts val="1000"/>
              </a:spcBef>
              <a:spcAft>
                <a:spcPts val="0"/>
              </a:spcAft>
              <a:buClrTx/>
              <a:buSzTx/>
              <a:buFont typeface="Arial" panose="020B0604020202020204" pitchFamily="34" charset="0"/>
              <a:buBlip>
                <a:blip r:embed="rId5"/>
              </a:buBlip>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Many possible failure points</a:t>
            </a:r>
          </a:p>
          <a:p>
            <a:pPr marL="228600" marR="0" lvl="0" indent="-228600" algn="l" defTabSz="914400" rtl="0" eaLnBrk="1" fontAlgn="auto" latinLnBrk="0" hangingPunct="1">
              <a:spcBef>
                <a:spcPts val="1000"/>
              </a:spcBef>
              <a:spcAft>
                <a:spcPts val="0"/>
              </a:spcAft>
              <a:buClrTx/>
              <a:buSzTx/>
              <a:buFont typeface="Arial" panose="020B0604020202020204" pitchFamily="34" charset="0"/>
              <a:buBlip>
                <a:blip r:embed="rId5"/>
              </a:buBlip>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Too much distance between the leg base and the lander cabin</a:t>
            </a:r>
          </a:p>
          <a:p>
            <a:pPr marL="685800" lvl="1" indent="-228600">
              <a:spcBef>
                <a:spcPts val="1000"/>
              </a:spcBef>
              <a:buBlip>
                <a:blip r:embed="rId5"/>
              </a:buBlip>
              <a:defRPr/>
            </a:pPr>
            <a:r>
              <a:rPr lang="en-US" sz="2400">
                <a:solidFill>
                  <a:prstClr val="black"/>
                </a:solidFill>
                <a:latin typeface="Arial" panose="020B0604020202020204" pitchFamily="34" charset="0"/>
                <a:cs typeface="Arial" panose="020B0604020202020204" pitchFamily="34" charset="0"/>
              </a:rPr>
              <a:t> </a:t>
            </a:r>
            <a:r>
              <a:rPr lang="en-US" sz="2000">
                <a:solidFill>
                  <a:prstClr val="black"/>
                </a:solidFill>
                <a:latin typeface="Arial" panose="020B0604020202020204" pitchFamily="34" charset="0"/>
                <a:cs typeface="Arial" panose="020B0604020202020204" pitchFamily="34" charset="0"/>
              </a:rPr>
              <a:t>Potential for tipping</a:t>
            </a:r>
          </a:p>
        </p:txBody>
      </p:sp>
      <p:pic>
        <p:nvPicPr>
          <p:cNvPr id="16" name="Graphic 15" descr="Books">
            <a:extLst>
              <a:ext uri="{FF2B5EF4-FFF2-40B4-BE49-F238E27FC236}">
                <a16:creationId xmlns:a16="http://schemas.microsoft.com/office/drawing/2014/main" id="{EB50201C-8665-44D9-A476-DA8B29EF5E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203" y="179590"/>
            <a:ext cx="1828800" cy="1828800"/>
          </a:xfrm>
          <a:prstGeom prst="rect">
            <a:avLst/>
          </a:prstGeom>
        </p:spPr>
      </p:pic>
      <p:pic>
        <p:nvPicPr>
          <p:cNvPr id="21" name="Content Placeholder 2" descr="Users">
            <a:extLst>
              <a:ext uri="{FF2B5EF4-FFF2-40B4-BE49-F238E27FC236}">
                <a16:creationId xmlns:a16="http://schemas.microsoft.com/office/drawing/2014/main" id="{60E02074-0632-4B51-8042-BC786D9E9A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5638" y="789879"/>
            <a:ext cx="640080" cy="640080"/>
          </a:xfrm>
          <a:prstGeom prst="rect">
            <a:avLst/>
          </a:prstGeom>
        </p:spPr>
      </p:pic>
      <p:pic>
        <p:nvPicPr>
          <p:cNvPr id="22" name="Graphic 21" descr="Future">
            <a:extLst>
              <a:ext uri="{FF2B5EF4-FFF2-40B4-BE49-F238E27FC236}">
                <a16:creationId xmlns:a16="http://schemas.microsoft.com/office/drawing/2014/main" id="{F6296B73-B544-45AD-9C22-9BA6FB5660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5510" y="3876561"/>
            <a:ext cx="640080" cy="640080"/>
          </a:xfrm>
          <a:prstGeom prst="rect">
            <a:avLst/>
          </a:prstGeom>
        </p:spPr>
      </p:pic>
      <p:pic>
        <p:nvPicPr>
          <p:cNvPr id="23" name="Graphic 22" descr="Question Mark">
            <a:extLst>
              <a:ext uri="{FF2B5EF4-FFF2-40B4-BE49-F238E27FC236}">
                <a16:creationId xmlns:a16="http://schemas.microsoft.com/office/drawing/2014/main" id="{75CB766E-48DE-49F5-A80C-0E35CAB8661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513623" y="4622265"/>
            <a:ext cx="640080" cy="640080"/>
          </a:xfrm>
          <a:prstGeom prst="rect">
            <a:avLst/>
          </a:prstGeom>
        </p:spPr>
      </p:pic>
      <p:pic>
        <p:nvPicPr>
          <p:cNvPr id="24" name="Graphic 23" descr="Lightbulb and gear">
            <a:extLst>
              <a:ext uri="{FF2B5EF4-FFF2-40B4-BE49-F238E27FC236}">
                <a16:creationId xmlns:a16="http://schemas.microsoft.com/office/drawing/2014/main" id="{EAC8DF13-13C6-448B-B085-144C3C476FC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2191524"/>
            <a:ext cx="764521" cy="764521"/>
          </a:xfrm>
          <a:prstGeom prst="rect">
            <a:avLst/>
          </a:prstGeom>
        </p:spPr>
      </p:pic>
      <p:pic>
        <p:nvPicPr>
          <p:cNvPr id="26" name="Graphic 25" descr="Rocket">
            <a:extLst>
              <a:ext uri="{FF2B5EF4-FFF2-40B4-BE49-F238E27FC236}">
                <a16:creationId xmlns:a16="http://schemas.microsoft.com/office/drawing/2014/main" id="{FE702F6D-22BF-4D6F-BAC9-377B40E87BF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8" y="109204"/>
            <a:ext cx="640080" cy="640080"/>
          </a:xfrm>
          <a:prstGeom prst="rect">
            <a:avLst/>
          </a:prstGeom>
        </p:spPr>
      </p:pic>
      <p:sp>
        <p:nvSpPr>
          <p:cNvPr id="27" name="Rectangle 26">
            <a:hlinkClick r:id="rId18" action="ppaction://hlinksldjump"/>
            <a:extLst>
              <a:ext uri="{FF2B5EF4-FFF2-40B4-BE49-F238E27FC236}">
                <a16:creationId xmlns:a16="http://schemas.microsoft.com/office/drawing/2014/main" id="{28DAB32C-F903-4AF2-A5A7-CE531176668C}"/>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hlinkClick r:id="rId19" action="ppaction://hlinksldjump"/>
            <a:extLst>
              <a:ext uri="{FF2B5EF4-FFF2-40B4-BE49-F238E27FC236}">
                <a16:creationId xmlns:a16="http://schemas.microsoft.com/office/drawing/2014/main" id="{78E674E4-B517-4F2D-8652-E30E44A59073}"/>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hlinkClick r:id="rId20" action="ppaction://hlinksldjump"/>
            <a:extLst>
              <a:ext uri="{FF2B5EF4-FFF2-40B4-BE49-F238E27FC236}">
                <a16:creationId xmlns:a16="http://schemas.microsoft.com/office/drawing/2014/main" id="{2755E36D-97DC-4173-B363-BCA39F03018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hlinkClick r:id="rId21" action="ppaction://hlinksldjump"/>
            <a:extLst>
              <a:ext uri="{FF2B5EF4-FFF2-40B4-BE49-F238E27FC236}">
                <a16:creationId xmlns:a16="http://schemas.microsoft.com/office/drawing/2014/main" id="{777E27E8-2554-4D20-9A88-A14C0670066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hlinkClick r:id="rId22" action="ppaction://hlinksldjump"/>
            <a:extLst>
              <a:ext uri="{FF2B5EF4-FFF2-40B4-BE49-F238E27FC236}">
                <a16:creationId xmlns:a16="http://schemas.microsoft.com/office/drawing/2014/main" id="{F0B491E9-5374-42DD-BC05-492501B219D9}"/>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hlinkClick r:id="rId18" action="ppaction://hlinksldjump"/>
            <a:extLst>
              <a:ext uri="{FF2B5EF4-FFF2-40B4-BE49-F238E27FC236}">
                <a16:creationId xmlns:a16="http://schemas.microsoft.com/office/drawing/2014/main" id="{1B3DF88F-DD34-48A5-ADC6-65D6EDA36ACC}"/>
              </a:ext>
            </a:extLst>
          </p:cNvPr>
          <p:cNvSpPr/>
          <p:nvPr/>
        </p:nvSpPr>
        <p:spPr>
          <a:xfrm>
            <a:off x="11489471" y="9641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hlinkClick r:id="rId19" action="ppaction://hlinksldjump"/>
            <a:extLst>
              <a:ext uri="{FF2B5EF4-FFF2-40B4-BE49-F238E27FC236}">
                <a16:creationId xmlns:a16="http://schemas.microsoft.com/office/drawing/2014/main" id="{526FA258-7D46-4B4E-A54C-8CBAC8DA1D10}"/>
              </a:ext>
            </a:extLst>
          </p:cNvPr>
          <p:cNvSpPr/>
          <p:nvPr/>
        </p:nvSpPr>
        <p:spPr>
          <a:xfrm>
            <a:off x="11497188" y="81596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hlinkClick r:id="rId20" action="ppaction://hlinksldjump"/>
            <a:extLst>
              <a:ext uri="{FF2B5EF4-FFF2-40B4-BE49-F238E27FC236}">
                <a16:creationId xmlns:a16="http://schemas.microsoft.com/office/drawing/2014/main" id="{D0D4E472-596D-46AD-9274-0437A112DA72}"/>
              </a:ext>
            </a:extLst>
          </p:cNvPr>
          <p:cNvSpPr/>
          <p:nvPr/>
        </p:nvSpPr>
        <p:spPr>
          <a:xfrm>
            <a:off x="11525675" y="386265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hlinkClick r:id="rId21" action="ppaction://hlinksldjump"/>
            <a:extLst>
              <a:ext uri="{FF2B5EF4-FFF2-40B4-BE49-F238E27FC236}">
                <a16:creationId xmlns:a16="http://schemas.microsoft.com/office/drawing/2014/main" id="{3B566138-D614-47A4-AD0E-E535448D728F}"/>
              </a:ext>
            </a:extLst>
          </p:cNvPr>
          <p:cNvSpPr/>
          <p:nvPr/>
        </p:nvSpPr>
        <p:spPr>
          <a:xfrm>
            <a:off x="11548641" y="460036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hlinkClick r:id="rId23" action="ppaction://hlinksldjump"/>
            <a:extLst>
              <a:ext uri="{FF2B5EF4-FFF2-40B4-BE49-F238E27FC236}">
                <a16:creationId xmlns:a16="http://schemas.microsoft.com/office/drawing/2014/main" id="{D1A3BFF7-47C4-417C-98F3-D3C5E7076E72}"/>
              </a:ext>
            </a:extLst>
          </p:cNvPr>
          <p:cNvSpPr/>
          <p:nvPr/>
        </p:nvSpPr>
        <p:spPr>
          <a:xfrm>
            <a:off x="11601270" y="160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hlinkClick r:id="rId22" action="ppaction://hlinksldjump"/>
            <a:extLst>
              <a:ext uri="{FF2B5EF4-FFF2-40B4-BE49-F238E27FC236}">
                <a16:creationId xmlns:a16="http://schemas.microsoft.com/office/drawing/2014/main" id="{7331D548-B427-45CE-93F2-78DBB711DF82}"/>
              </a:ext>
            </a:extLst>
          </p:cNvPr>
          <p:cNvSpPr/>
          <p:nvPr/>
        </p:nvSpPr>
        <p:spPr>
          <a:xfrm>
            <a:off x="11513623" y="224706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42" name="Graphic 41" descr="Books">
            <a:extLst>
              <a:ext uri="{FF2B5EF4-FFF2-40B4-BE49-F238E27FC236}">
                <a16:creationId xmlns:a16="http://schemas.microsoft.com/office/drawing/2014/main" id="{7385EDFF-5C48-4B45-856C-9ED03E1EAE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89471" y="1466547"/>
            <a:ext cx="640080" cy="640080"/>
          </a:xfrm>
          <a:prstGeom prst="rect">
            <a:avLst/>
          </a:prstGeom>
        </p:spPr>
      </p:pic>
      <p:sp>
        <p:nvSpPr>
          <p:cNvPr id="46" name="Rectangle 45">
            <a:hlinkClick r:id="rId23" action="ppaction://hlinksldjump"/>
            <a:extLst>
              <a:ext uri="{FF2B5EF4-FFF2-40B4-BE49-F238E27FC236}">
                <a16:creationId xmlns:a16="http://schemas.microsoft.com/office/drawing/2014/main" id="{C032928B-9C2C-4BB2-B8A0-DA6F19ADC80F}"/>
              </a:ext>
            </a:extLst>
          </p:cNvPr>
          <p:cNvSpPr/>
          <p:nvPr/>
        </p:nvSpPr>
        <p:spPr>
          <a:xfrm>
            <a:off x="11497188" y="148434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47" name="Graphic 46" descr="Clipboard Checked">
            <a:extLst>
              <a:ext uri="{FF2B5EF4-FFF2-40B4-BE49-F238E27FC236}">
                <a16:creationId xmlns:a16="http://schemas.microsoft.com/office/drawing/2014/main" id="{C29B0682-3AE6-4417-B11F-EC9D41F4C68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434967" y="3061669"/>
            <a:ext cx="764521" cy="709268"/>
          </a:xfrm>
          <a:prstGeom prst="rect">
            <a:avLst/>
          </a:prstGeom>
        </p:spPr>
      </p:pic>
      <p:sp>
        <p:nvSpPr>
          <p:cNvPr id="48" name="Rectangle 47">
            <a:hlinkClick r:id="rId26" action="ppaction://hlinksldjump"/>
            <a:extLst>
              <a:ext uri="{FF2B5EF4-FFF2-40B4-BE49-F238E27FC236}">
                <a16:creationId xmlns:a16="http://schemas.microsoft.com/office/drawing/2014/main" id="{F800E9B9-D139-4A1B-A523-825A5BD220E5}"/>
              </a:ext>
            </a:extLst>
          </p:cNvPr>
          <p:cNvSpPr/>
          <p:nvPr/>
        </p:nvSpPr>
        <p:spPr>
          <a:xfrm>
            <a:off x="11489471" y="310896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058842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Future Work</a:t>
            </a:r>
            <a:endParaRPr lang="en-US">
              <a:solidFill>
                <a:srgbClr val="0B3D91"/>
              </a:solidFill>
            </a:endParaRPr>
          </a:p>
        </p:txBody>
      </p:sp>
      <p:pic>
        <p:nvPicPr>
          <p:cNvPr id="13" name="Content Placeholder 12" descr="Clock with solid fill">
            <a:extLst>
              <a:ext uri="{FF2B5EF4-FFF2-40B4-BE49-F238E27FC236}">
                <a16:creationId xmlns:a16="http://schemas.microsoft.com/office/drawing/2014/main" id="{E97FC6A3-C96B-4EFA-A014-C6AADFB424C7}"/>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230" y="120580"/>
            <a:ext cx="1828800" cy="1828800"/>
          </a:xfrm>
        </p:spPr>
      </p:pic>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8</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Dalton LeClair</a:t>
            </a:r>
            <a:endParaRPr lang="en-US"/>
          </a:p>
        </p:txBody>
      </p:sp>
      <p:sp>
        <p:nvSpPr>
          <p:cNvPr id="48" name="Rectangle 47">
            <a:hlinkClick r:id="" action="ppaction://noaction"/>
            <a:extLst>
              <a:ext uri="{FF2B5EF4-FFF2-40B4-BE49-F238E27FC236}">
                <a16:creationId xmlns:a16="http://schemas.microsoft.com/office/drawing/2014/main" id="{E9955A7E-C2B6-4DF0-9C3E-0B260088CEB5}"/>
              </a:ext>
            </a:extLst>
          </p:cNvPr>
          <p:cNvSpPr/>
          <p:nvPr/>
        </p:nvSpPr>
        <p:spPr>
          <a:xfrm>
            <a:off x="11417808" y="350451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hlinkClick r:id="rId5" action="ppaction://hlinksldjump"/>
            <a:extLst>
              <a:ext uri="{FF2B5EF4-FFF2-40B4-BE49-F238E27FC236}">
                <a16:creationId xmlns:a16="http://schemas.microsoft.com/office/drawing/2014/main" id="{AC4B5B51-065B-4D58-9212-537AA7722B29}"/>
              </a:ext>
            </a:extLst>
          </p:cNvPr>
          <p:cNvSpPr/>
          <p:nvPr/>
        </p:nvSpPr>
        <p:spPr>
          <a:xfrm>
            <a:off x="11417808" y="48700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3" name="Content Placeholder 2" descr="Users">
            <a:extLst>
              <a:ext uri="{FF2B5EF4-FFF2-40B4-BE49-F238E27FC236}">
                <a16:creationId xmlns:a16="http://schemas.microsoft.com/office/drawing/2014/main" id="{DC1FE935-E20D-46B5-970C-28E8FBC471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7188" y="714940"/>
            <a:ext cx="640080" cy="640080"/>
          </a:xfrm>
          <a:prstGeom prst="rect">
            <a:avLst/>
          </a:prstGeom>
        </p:spPr>
      </p:pic>
      <p:pic>
        <p:nvPicPr>
          <p:cNvPr id="24" name="Graphic 23" descr="Rocket">
            <a:extLst>
              <a:ext uri="{FF2B5EF4-FFF2-40B4-BE49-F238E27FC236}">
                <a16:creationId xmlns:a16="http://schemas.microsoft.com/office/drawing/2014/main" id="{E2A2308F-D904-48AE-AE67-C0AC2C4C44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7188" y="109204"/>
            <a:ext cx="640080" cy="640080"/>
          </a:xfrm>
          <a:prstGeom prst="rect">
            <a:avLst/>
          </a:prstGeom>
        </p:spPr>
      </p:pic>
      <p:pic>
        <p:nvPicPr>
          <p:cNvPr id="27" name="Graphic 26" descr="Future">
            <a:extLst>
              <a:ext uri="{FF2B5EF4-FFF2-40B4-BE49-F238E27FC236}">
                <a16:creationId xmlns:a16="http://schemas.microsoft.com/office/drawing/2014/main" id="{1DAF53CA-29A7-4CD7-8ECA-857628280D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97188" y="4193843"/>
            <a:ext cx="640080" cy="640080"/>
          </a:xfrm>
          <a:prstGeom prst="rect">
            <a:avLst/>
          </a:prstGeom>
        </p:spPr>
      </p:pic>
      <p:pic>
        <p:nvPicPr>
          <p:cNvPr id="29" name="Graphic 28" descr="Question Mark">
            <a:extLst>
              <a:ext uri="{FF2B5EF4-FFF2-40B4-BE49-F238E27FC236}">
                <a16:creationId xmlns:a16="http://schemas.microsoft.com/office/drawing/2014/main" id="{79ABA230-8BDA-4183-91F9-7127A0E768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7187" y="4881807"/>
            <a:ext cx="640080" cy="640080"/>
          </a:xfrm>
          <a:prstGeom prst="rect">
            <a:avLst/>
          </a:prstGeom>
        </p:spPr>
      </p:pic>
      <p:pic>
        <p:nvPicPr>
          <p:cNvPr id="31" name="Graphic 30" descr="Puzzle">
            <a:extLst>
              <a:ext uri="{FF2B5EF4-FFF2-40B4-BE49-F238E27FC236}">
                <a16:creationId xmlns:a16="http://schemas.microsoft.com/office/drawing/2014/main" id="{F077B9FB-883C-4877-B0ED-12DF5D8DCE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7188" y="1999750"/>
            <a:ext cx="640080" cy="640080"/>
          </a:xfrm>
          <a:prstGeom prst="rect">
            <a:avLst/>
          </a:prstGeom>
        </p:spPr>
      </p:pic>
      <p:pic>
        <p:nvPicPr>
          <p:cNvPr id="33" name="Graphic 32" descr="Lightbulb and gear">
            <a:extLst>
              <a:ext uri="{FF2B5EF4-FFF2-40B4-BE49-F238E27FC236}">
                <a16:creationId xmlns:a16="http://schemas.microsoft.com/office/drawing/2014/main" id="{F1C7CEA6-0418-4472-8B5A-5378A75A94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34967" y="2647688"/>
            <a:ext cx="764521" cy="764521"/>
          </a:xfrm>
          <a:prstGeom prst="rect">
            <a:avLst/>
          </a:prstGeom>
        </p:spPr>
      </p:pic>
      <p:pic>
        <p:nvPicPr>
          <p:cNvPr id="35" name="Graphic 34" descr="Clipboard Checked">
            <a:extLst>
              <a:ext uri="{FF2B5EF4-FFF2-40B4-BE49-F238E27FC236}">
                <a16:creationId xmlns:a16="http://schemas.microsoft.com/office/drawing/2014/main" id="{840B4B26-5652-4C26-9EC6-825A4BCC56A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41125" y="3432425"/>
            <a:ext cx="764521" cy="709268"/>
          </a:xfrm>
          <a:prstGeom prst="rect">
            <a:avLst/>
          </a:prstGeom>
        </p:spPr>
      </p:pic>
      <p:pic>
        <p:nvPicPr>
          <p:cNvPr id="7" name="Graphic 6" descr="Books">
            <a:extLst>
              <a:ext uri="{FF2B5EF4-FFF2-40B4-BE49-F238E27FC236}">
                <a16:creationId xmlns:a16="http://schemas.microsoft.com/office/drawing/2014/main" id="{09A45837-61FC-4535-8724-EEC818684E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497187" y="1322046"/>
            <a:ext cx="640080" cy="640080"/>
          </a:xfrm>
          <a:prstGeom prst="rect">
            <a:avLst/>
          </a:prstGeom>
        </p:spPr>
      </p:pic>
      <p:sp>
        <p:nvSpPr>
          <p:cNvPr id="9" name="Rectangle 8">
            <a:hlinkClick r:id="rId22" action="ppaction://hlinksldjump"/>
            <a:extLst>
              <a:ext uri="{FF2B5EF4-FFF2-40B4-BE49-F238E27FC236}">
                <a16:creationId xmlns:a16="http://schemas.microsoft.com/office/drawing/2014/main" id="{BDE1D9DA-9179-408C-A2E8-124D79A3E3CC}"/>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hlinkClick r:id="rId23" action="ppaction://hlinksldjump"/>
            <a:extLst>
              <a:ext uri="{FF2B5EF4-FFF2-40B4-BE49-F238E27FC236}">
                <a16:creationId xmlns:a16="http://schemas.microsoft.com/office/drawing/2014/main" id="{805B1AA8-BE53-4064-807D-F639DBDC6CEB}"/>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hlinkClick r:id="rId24" action="ppaction://hlinksldjump"/>
            <a:extLst>
              <a:ext uri="{FF2B5EF4-FFF2-40B4-BE49-F238E27FC236}">
                <a16:creationId xmlns:a16="http://schemas.microsoft.com/office/drawing/2014/main" id="{3FB2B052-A275-4C7F-836D-343BB08C59E6}"/>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Rectangle 11">
            <a:hlinkClick r:id="" action="ppaction://noaction"/>
            <a:extLst>
              <a:ext uri="{FF2B5EF4-FFF2-40B4-BE49-F238E27FC236}">
                <a16:creationId xmlns:a16="http://schemas.microsoft.com/office/drawing/2014/main" id="{50D29179-08B3-4D46-8273-C950BD0F3E0D}"/>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Rectangle 13">
            <a:hlinkClick r:id="rId5"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hlinkClick r:id="rId25" action="ppaction://hlinksldjump"/>
            <a:extLst>
              <a:ext uri="{FF2B5EF4-FFF2-40B4-BE49-F238E27FC236}">
                <a16:creationId xmlns:a16="http://schemas.microsoft.com/office/drawing/2014/main" id="{03EC2096-9E11-415F-B31D-987CFBDD6CB8}"/>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a:hlinkClick r:id="rId26" action="ppaction://hlinksldjump"/>
            <a:extLst>
              <a:ext uri="{FF2B5EF4-FFF2-40B4-BE49-F238E27FC236}">
                <a16:creationId xmlns:a16="http://schemas.microsoft.com/office/drawing/2014/main" id="{28D9C8C9-6C2B-4620-96A5-7AD4817C2BFC}"/>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hlinkClick r:id="rId27" action="ppaction://hlinksldjump"/>
            <a:extLst>
              <a:ext uri="{FF2B5EF4-FFF2-40B4-BE49-F238E27FC236}">
                <a16:creationId xmlns:a16="http://schemas.microsoft.com/office/drawing/2014/main" id="{AB3F4302-CD9B-41C2-BE22-86E6C1FA7FE8}"/>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 name="Picture 2">
            <a:extLst>
              <a:ext uri="{FF2B5EF4-FFF2-40B4-BE49-F238E27FC236}">
                <a16:creationId xmlns:a16="http://schemas.microsoft.com/office/drawing/2014/main" id="{4BEA4C7D-F812-4AED-A1DD-BC78D5513804}"/>
              </a:ext>
            </a:extLst>
          </p:cNvPr>
          <p:cNvPicPr>
            <a:picLocks noChangeAspect="1"/>
          </p:cNvPicPr>
          <p:nvPr/>
        </p:nvPicPr>
        <p:blipFill>
          <a:blip r:embed="rId28"/>
          <a:stretch>
            <a:fillRect/>
          </a:stretch>
        </p:blipFill>
        <p:spPr>
          <a:xfrm>
            <a:off x="2658296" y="1412819"/>
            <a:ext cx="7646268" cy="3874337"/>
          </a:xfrm>
          <a:prstGeom prst="rect">
            <a:avLst/>
          </a:prstGeom>
        </p:spPr>
      </p:pic>
    </p:spTree>
    <p:extLst>
      <p:ext uri="{BB962C8B-B14F-4D97-AF65-F5344CB8AC3E}">
        <p14:creationId xmlns:p14="http://schemas.microsoft.com/office/powerpoint/2010/main" val="3572487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652A45BA-B0CC-4920-BBE2-77D0F9552DFA}"/>
              </a:ext>
            </a:extLst>
          </p:cNvPr>
          <p:cNvPicPr>
            <a:picLocks noChangeAspect="1"/>
          </p:cNvPicPr>
          <p:nvPr/>
        </p:nvPicPr>
        <p:blipFill>
          <a:blip r:embed="rId3"/>
          <a:stretch>
            <a:fillRect/>
          </a:stretch>
        </p:blipFill>
        <p:spPr>
          <a:xfrm>
            <a:off x="351061" y="1534427"/>
            <a:ext cx="11012875" cy="3614099"/>
          </a:xfrm>
          <a:prstGeom prst="rect">
            <a:avLst/>
          </a:prstGeom>
        </p:spPr>
      </p:pic>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Schedule</a:t>
            </a:r>
            <a:endParaRPr lang="en-US">
              <a:solidFill>
                <a:srgbClr val="0B3D91"/>
              </a:solidFill>
            </a:endParaRPr>
          </a:p>
        </p:txBody>
      </p:sp>
      <p:pic>
        <p:nvPicPr>
          <p:cNvPr id="13" name="Content Placeholder 12" descr="Clock with solid fill">
            <a:extLst>
              <a:ext uri="{FF2B5EF4-FFF2-40B4-BE49-F238E27FC236}">
                <a16:creationId xmlns:a16="http://schemas.microsoft.com/office/drawing/2014/main" id="{E97FC6A3-C96B-4EFA-A014-C6AADFB424C7}"/>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770" y="73315"/>
            <a:ext cx="1371600" cy="1371600"/>
          </a:xfrm>
        </p:spPr>
      </p:pic>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18</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Jake Seaman</a:t>
            </a:r>
            <a:endParaRPr lang="en-US"/>
          </a:p>
        </p:txBody>
      </p:sp>
      <p:sp>
        <p:nvSpPr>
          <p:cNvPr id="48" name="Rectangle 47">
            <a:hlinkClick r:id="" action="ppaction://noaction"/>
            <a:extLst>
              <a:ext uri="{FF2B5EF4-FFF2-40B4-BE49-F238E27FC236}">
                <a16:creationId xmlns:a16="http://schemas.microsoft.com/office/drawing/2014/main" id="{E9955A7E-C2B6-4DF0-9C3E-0B260088CEB5}"/>
              </a:ext>
            </a:extLst>
          </p:cNvPr>
          <p:cNvSpPr/>
          <p:nvPr/>
        </p:nvSpPr>
        <p:spPr>
          <a:xfrm>
            <a:off x="11417808" y="350451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hlinkClick r:id="rId6" action="ppaction://hlinksldjump"/>
            <a:extLst>
              <a:ext uri="{FF2B5EF4-FFF2-40B4-BE49-F238E27FC236}">
                <a16:creationId xmlns:a16="http://schemas.microsoft.com/office/drawing/2014/main" id="{BDE1D9DA-9179-408C-A2E8-124D79A3E3CC}"/>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hlinkClick r:id="rId7" action="ppaction://hlinksldjump"/>
            <a:extLst>
              <a:ext uri="{FF2B5EF4-FFF2-40B4-BE49-F238E27FC236}">
                <a16:creationId xmlns:a16="http://schemas.microsoft.com/office/drawing/2014/main" id="{805B1AA8-BE53-4064-807D-F639DBDC6CEB}"/>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hlinkClick r:id="rId8" action="ppaction://hlinksldjump"/>
            <a:extLst>
              <a:ext uri="{FF2B5EF4-FFF2-40B4-BE49-F238E27FC236}">
                <a16:creationId xmlns:a16="http://schemas.microsoft.com/office/drawing/2014/main" id="{3FB2B052-A275-4C7F-836D-343BB08C59E6}"/>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hlinkClick r:id="rId9" action="ppaction://hlinksldjump"/>
            <a:extLst>
              <a:ext uri="{FF2B5EF4-FFF2-40B4-BE49-F238E27FC236}">
                <a16:creationId xmlns:a16="http://schemas.microsoft.com/office/drawing/2014/main" id="{03EC2096-9E11-415F-B31D-987CFBDD6CB8}"/>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a:hlinkClick r:id="rId10" action="ppaction://hlinksldjump"/>
            <a:extLst>
              <a:ext uri="{FF2B5EF4-FFF2-40B4-BE49-F238E27FC236}">
                <a16:creationId xmlns:a16="http://schemas.microsoft.com/office/drawing/2014/main" id="{28D9C8C9-6C2B-4620-96A5-7AD4817C2BFC}"/>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hlinkClick r:id="rId11" action="ppaction://hlinksldjump"/>
            <a:extLst>
              <a:ext uri="{FF2B5EF4-FFF2-40B4-BE49-F238E27FC236}">
                <a16:creationId xmlns:a16="http://schemas.microsoft.com/office/drawing/2014/main" id="{AB3F4302-CD9B-41C2-BE22-86E6C1FA7FE8}"/>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20" name="Straight Connector 19">
            <a:extLst>
              <a:ext uri="{FF2B5EF4-FFF2-40B4-BE49-F238E27FC236}">
                <a16:creationId xmlns:a16="http://schemas.microsoft.com/office/drawing/2014/main" id="{41575482-688A-4343-86DC-7034EA40D32E}"/>
              </a:ext>
            </a:extLst>
          </p:cNvPr>
          <p:cNvCxnSpPr>
            <a:cxnSpLocks/>
          </p:cNvCxnSpPr>
          <p:nvPr/>
        </p:nvCxnSpPr>
        <p:spPr>
          <a:xfrm>
            <a:off x="3261871" y="2514033"/>
            <a:ext cx="2019742" cy="0"/>
          </a:xfrm>
          <a:prstGeom prst="line">
            <a:avLst/>
          </a:prstGeom>
          <a:ln w="2032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A04C10A9-8572-490C-937F-53FF850120D1}"/>
              </a:ext>
            </a:extLst>
          </p:cNvPr>
          <p:cNvCxnSpPr>
            <a:cxnSpLocks/>
          </p:cNvCxnSpPr>
          <p:nvPr/>
        </p:nvCxnSpPr>
        <p:spPr>
          <a:xfrm>
            <a:off x="3261871" y="2785126"/>
            <a:ext cx="2019742" cy="0"/>
          </a:xfrm>
          <a:prstGeom prst="line">
            <a:avLst/>
          </a:prstGeom>
          <a:ln w="2032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1FC9D6D0-9BC1-4182-97C3-604D99ED2F79}"/>
              </a:ext>
            </a:extLst>
          </p:cNvPr>
          <p:cNvCxnSpPr>
            <a:cxnSpLocks/>
          </p:cNvCxnSpPr>
          <p:nvPr/>
        </p:nvCxnSpPr>
        <p:spPr>
          <a:xfrm>
            <a:off x="4775041" y="3062470"/>
            <a:ext cx="2025809" cy="0"/>
          </a:xfrm>
          <a:prstGeom prst="line">
            <a:avLst/>
          </a:prstGeom>
          <a:ln w="2032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4" name="Straight Connector 33">
            <a:extLst>
              <a:ext uri="{FF2B5EF4-FFF2-40B4-BE49-F238E27FC236}">
                <a16:creationId xmlns:a16="http://schemas.microsoft.com/office/drawing/2014/main" id="{BE296DC5-5620-47F2-8BAB-BAFF734DEAD7}"/>
              </a:ext>
            </a:extLst>
          </p:cNvPr>
          <p:cNvCxnSpPr>
            <a:cxnSpLocks/>
          </p:cNvCxnSpPr>
          <p:nvPr/>
        </p:nvCxnSpPr>
        <p:spPr>
          <a:xfrm>
            <a:off x="5784373" y="3341314"/>
            <a:ext cx="511652" cy="0"/>
          </a:xfrm>
          <a:prstGeom prst="line">
            <a:avLst/>
          </a:prstGeom>
          <a:ln w="2032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4F3C7939-FB0A-426F-9619-02AD4AAD6EF6}"/>
              </a:ext>
            </a:extLst>
          </p:cNvPr>
          <p:cNvCxnSpPr>
            <a:cxnSpLocks/>
          </p:cNvCxnSpPr>
          <p:nvPr/>
        </p:nvCxnSpPr>
        <p:spPr>
          <a:xfrm>
            <a:off x="5791200" y="3618561"/>
            <a:ext cx="1009650" cy="0"/>
          </a:xfrm>
          <a:prstGeom prst="line">
            <a:avLst/>
          </a:prstGeom>
          <a:ln w="203200">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38" name="Straight Connector 37">
            <a:extLst>
              <a:ext uri="{FF2B5EF4-FFF2-40B4-BE49-F238E27FC236}">
                <a16:creationId xmlns:a16="http://schemas.microsoft.com/office/drawing/2014/main" id="{1844F99C-D051-44E3-B586-0B543443812A}"/>
              </a:ext>
            </a:extLst>
          </p:cNvPr>
          <p:cNvCxnSpPr>
            <a:cxnSpLocks/>
          </p:cNvCxnSpPr>
          <p:nvPr/>
        </p:nvCxnSpPr>
        <p:spPr>
          <a:xfrm>
            <a:off x="6800850" y="3897963"/>
            <a:ext cx="1014412" cy="0"/>
          </a:xfrm>
          <a:prstGeom prst="line">
            <a:avLst/>
          </a:prstGeom>
          <a:ln w="2032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04BD45D0-AFEA-46EC-AF1E-4F82E6053B3D}"/>
              </a:ext>
            </a:extLst>
          </p:cNvPr>
          <p:cNvCxnSpPr>
            <a:cxnSpLocks/>
          </p:cNvCxnSpPr>
          <p:nvPr/>
        </p:nvCxnSpPr>
        <p:spPr>
          <a:xfrm>
            <a:off x="6793706" y="4174744"/>
            <a:ext cx="1021556" cy="2621"/>
          </a:xfrm>
          <a:prstGeom prst="line">
            <a:avLst/>
          </a:prstGeom>
          <a:ln w="203200">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5F3E36C0-109E-4492-ABF5-028AD3E3D174}"/>
              </a:ext>
            </a:extLst>
          </p:cNvPr>
          <p:cNvCxnSpPr>
            <a:cxnSpLocks/>
          </p:cNvCxnSpPr>
          <p:nvPr/>
        </p:nvCxnSpPr>
        <p:spPr>
          <a:xfrm>
            <a:off x="7808117" y="4454573"/>
            <a:ext cx="1521620" cy="0"/>
          </a:xfrm>
          <a:prstGeom prst="line">
            <a:avLst/>
          </a:prstGeom>
          <a:ln w="2032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B5731200-6377-4F34-85CC-A7C4998271F6}"/>
              </a:ext>
            </a:extLst>
          </p:cNvPr>
          <p:cNvCxnSpPr>
            <a:cxnSpLocks/>
          </p:cNvCxnSpPr>
          <p:nvPr/>
        </p:nvCxnSpPr>
        <p:spPr>
          <a:xfrm>
            <a:off x="8824008" y="4732254"/>
            <a:ext cx="1011459" cy="0"/>
          </a:xfrm>
          <a:prstGeom prst="line">
            <a:avLst/>
          </a:prstGeom>
          <a:ln w="203200">
            <a:solidFill>
              <a:schemeClr val="bg1">
                <a:lumMod val="65000"/>
              </a:schemeClr>
            </a:solidFill>
          </a:ln>
        </p:spPr>
        <p:style>
          <a:lnRef idx="3">
            <a:schemeClr val="accent1"/>
          </a:lnRef>
          <a:fillRef idx="0">
            <a:schemeClr val="accent1"/>
          </a:fillRef>
          <a:effectRef idx="2">
            <a:schemeClr val="accent1"/>
          </a:effectRef>
          <a:fontRef idx="minor">
            <a:schemeClr val="tx1"/>
          </a:fontRef>
        </p:style>
      </p:cxnSp>
      <p:cxnSp>
        <p:nvCxnSpPr>
          <p:cNvPr id="46" name="Straight Connector 45">
            <a:extLst>
              <a:ext uri="{FF2B5EF4-FFF2-40B4-BE49-F238E27FC236}">
                <a16:creationId xmlns:a16="http://schemas.microsoft.com/office/drawing/2014/main" id="{84804475-4B14-45BD-A9F5-E092E964718D}"/>
              </a:ext>
            </a:extLst>
          </p:cNvPr>
          <p:cNvCxnSpPr>
            <a:cxnSpLocks/>
          </p:cNvCxnSpPr>
          <p:nvPr/>
        </p:nvCxnSpPr>
        <p:spPr>
          <a:xfrm>
            <a:off x="9835467" y="5004938"/>
            <a:ext cx="507218" cy="0"/>
          </a:xfrm>
          <a:prstGeom prst="line">
            <a:avLst/>
          </a:prstGeom>
          <a:ln w="203200">
            <a:solidFill>
              <a:schemeClr val="bg2">
                <a:lumMod val="75000"/>
              </a:schemeClr>
            </a:solidFill>
          </a:ln>
        </p:spPr>
        <p:style>
          <a:lnRef idx="3">
            <a:schemeClr val="accent1"/>
          </a:lnRef>
          <a:fillRef idx="0">
            <a:schemeClr val="accent1"/>
          </a:fillRef>
          <a:effectRef idx="2">
            <a:schemeClr val="accent1"/>
          </a:effectRef>
          <a:fontRef idx="minor">
            <a:schemeClr val="tx1"/>
          </a:fontRef>
        </p:style>
      </p:cxnSp>
      <p:sp>
        <p:nvSpPr>
          <p:cNvPr id="37" name="Rectangle 36">
            <a:extLst>
              <a:ext uri="{FF2B5EF4-FFF2-40B4-BE49-F238E27FC236}">
                <a16:creationId xmlns:a16="http://schemas.microsoft.com/office/drawing/2014/main" id="{E1FAFE76-7576-46AD-B69C-1442C341A379}"/>
              </a:ext>
            </a:extLst>
          </p:cNvPr>
          <p:cNvSpPr/>
          <p:nvPr/>
        </p:nvSpPr>
        <p:spPr>
          <a:xfrm>
            <a:off x="5792868" y="1802351"/>
            <a:ext cx="494661" cy="334617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pic>
        <p:nvPicPr>
          <p:cNvPr id="39" name="Content Placeholder 2" descr="Users">
            <a:extLst>
              <a:ext uri="{FF2B5EF4-FFF2-40B4-BE49-F238E27FC236}">
                <a16:creationId xmlns:a16="http://schemas.microsoft.com/office/drawing/2014/main" id="{1CEC6D83-0547-40AE-8B9D-2822550FFE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5638" y="789879"/>
            <a:ext cx="640080" cy="640080"/>
          </a:xfrm>
          <a:prstGeom prst="rect">
            <a:avLst/>
          </a:prstGeom>
        </p:spPr>
      </p:pic>
      <p:pic>
        <p:nvPicPr>
          <p:cNvPr id="41" name="Graphic 40" descr="Future">
            <a:extLst>
              <a:ext uri="{FF2B5EF4-FFF2-40B4-BE49-F238E27FC236}">
                <a16:creationId xmlns:a16="http://schemas.microsoft.com/office/drawing/2014/main" id="{FAC2FF6F-4C34-4F25-8580-1CE1573035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15510" y="3876561"/>
            <a:ext cx="640080" cy="640080"/>
          </a:xfrm>
          <a:prstGeom prst="rect">
            <a:avLst/>
          </a:prstGeom>
        </p:spPr>
      </p:pic>
      <p:pic>
        <p:nvPicPr>
          <p:cNvPr id="43" name="Graphic 42" descr="Question Mark">
            <a:extLst>
              <a:ext uri="{FF2B5EF4-FFF2-40B4-BE49-F238E27FC236}">
                <a16:creationId xmlns:a16="http://schemas.microsoft.com/office/drawing/2014/main" id="{5E9CB5D8-4397-4BCB-A4A5-E8C9BC3E9D8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513623" y="4622265"/>
            <a:ext cx="640080" cy="640080"/>
          </a:xfrm>
          <a:prstGeom prst="rect">
            <a:avLst/>
          </a:prstGeom>
        </p:spPr>
      </p:pic>
      <p:pic>
        <p:nvPicPr>
          <p:cNvPr id="45" name="Graphic 44" descr="Lightbulb and gear">
            <a:extLst>
              <a:ext uri="{FF2B5EF4-FFF2-40B4-BE49-F238E27FC236}">
                <a16:creationId xmlns:a16="http://schemas.microsoft.com/office/drawing/2014/main" id="{A4DE9A08-6044-4B61-8F00-32973EF02A5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34967" y="2191524"/>
            <a:ext cx="764521" cy="764521"/>
          </a:xfrm>
          <a:prstGeom prst="rect">
            <a:avLst/>
          </a:prstGeom>
        </p:spPr>
      </p:pic>
      <p:pic>
        <p:nvPicPr>
          <p:cNvPr id="49" name="Graphic 48" descr="Clipboard Checked">
            <a:extLst>
              <a:ext uri="{FF2B5EF4-FFF2-40B4-BE49-F238E27FC236}">
                <a16:creationId xmlns:a16="http://schemas.microsoft.com/office/drawing/2014/main" id="{33D30A90-60C0-4F8C-8B0A-783D6303BA8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434967" y="3061669"/>
            <a:ext cx="764521" cy="709268"/>
          </a:xfrm>
          <a:prstGeom prst="rect">
            <a:avLst/>
          </a:prstGeom>
        </p:spPr>
      </p:pic>
      <p:pic>
        <p:nvPicPr>
          <p:cNvPr id="50" name="Graphic 49" descr="Rocket">
            <a:extLst>
              <a:ext uri="{FF2B5EF4-FFF2-40B4-BE49-F238E27FC236}">
                <a16:creationId xmlns:a16="http://schemas.microsoft.com/office/drawing/2014/main" id="{D644ED33-7994-461E-B32C-93802E36CB0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497188" y="109204"/>
            <a:ext cx="640080" cy="640080"/>
          </a:xfrm>
          <a:prstGeom prst="rect">
            <a:avLst/>
          </a:prstGeom>
        </p:spPr>
      </p:pic>
      <p:pic>
        <p:nvPicPr>
          <p:cNvPr id="51" name="Graphic 50" descr="Books">
            <a:extLst>
              <a:ext uri="{FF2B5EF4-FFF2-40B4-BE49-F238E27FC236}">
                <a16:creationId xmlns:a16="http://schemas.microsoft.com/office/drawing/2014/main" id="{FA701D26-AC4F-4642-9518-96169E62ED9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489471" y="1466547"/>
            <a:ext cx="640080" cy="640080"/>
          </a:xfrm>
          <a:prstGeom prst="rect">
            <a:avLst/>
          </a:prstGeom>
        </p:spPr>
      </p:pic>
      <p:grpSp>
        <p:nvGrpSpPr>
          <p:cNvPr id="14" name="Group 13">
            <a:extLst>
              <a:ext uri="{FF2B5EF4-FFF2-40B4-BE49-F238E27FC236}">
                <a16:creationId xmlns:a16="http://schemas.microsoft.com/office/drawing/2014/main" id="{83CFDAB3-17EB-4E03-B30C-FDF14C2AC257}"/>
              </a:ext>
            </a:extLst>
          </p:cNvPr>
          <p:cNvGrpSpPr/>
          <p:nvPr/>
        </p:nvGrpSpPr>
        <p:grpSpPr>
          <a:xfrm>
            <a:off x="2099938" y="5340434"/>
            <a:ext cx="7735529" cy="386029"/>
            <a:chOff x="351061" y="5339966"/>
            <a:chExt cx="7735529" cy="386029"/>
          </a:xfrm>
        </p:grpSpPr>
        <p:grpSp>
          <p:nvGrpSpPr>
            <p:cNvPr id="7" name="Group 6">
              <a:extLst>
                <a:ext uri="{FF2B5EF4-FFF2-40B4-BE49-F238E27FC236}">
                  <a16:creationId xmlns:a16="http://schemas.microsoft.com/office/drawing/2014/main" id="{6596C65B-8677-457C-BD16-4CE966FE81D8}"/>
                </a:ext>
              </a:extLst>
            </p:cNvPr>
            <p:cNvGrpSpPr/>
            <p:nvPr/>
          </p:nvGrpSpPr>
          <p:grpSpPr>
            <a:xfrm>
              <a:off x="351061" y="5350969"/>
              <a:ext cx="5585417" cy="375026"/>
              <a:chOff x="351061" y="5350969"/>
              <a:chExt cx="5585417" cy="375026"/>
            </a:xfrm>
          </p:grpSpPr>
          <p:sp>
            <p:nvSpPr>
              <p:cNvPr id="58" name="Rectangle: Rounded Corners 57">
                <a:extLst>
                  <a:ext uri="{FF2B5EF4-FFF2-40B4-BE49-F238E27FC236}">
                    <a16:creationId xmlns:a16="http://schemas.microsoft.com/office/drawing/2014/main" id="{D1519E63-8CA8-432A-A3FD-7E5B09DABA73}"/>
                  </a:ext>
                </a:extLst>
              </p:cNvPr>
              <p:cNvSpPr/>
              <p:nvPr/>
            </p:nvSpPr>
            <p:spPr>
              <a:xfrm>
                <a:off x="351061" y="5372000"/>
                <a:ext cx="636824" cy="31661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0" name="TextBox 40">
                <a:extLst>
                  <a:ext uri="{FF2B5EF4-FFF2-40B4-BE49-F238E27FC236}">
                    <a16:creationId xmlns:a16="http://schemas.microsoft.com/office/drawing/2014/main" id="{C2D40F8A-8D98-4C87-944B-70C0D3D8EC3F}"/>
                  </a:ext>
                </a:extLst>
              </p:cNvPr>
              <p:cNvSpPr txBox="1"/>
              <p:nvPr/>
            </p:nvSpPr>
            <p:spPr>
              <a:xfrm>
                <a:off x="965436" y="5356663"/>
                <a:ext cx="121507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 Progress</a:t>
                </a:r>
              </a:p>
            </p:txBody>
          </p:sp>
          <p:grpSp>
            <p:nvGrpSpPr>
              <p:cNvPr id="6" name="Group 5">
                <a:extLst>
                  <a:ext uri="{FF2B5EF4-FFF2-40B4-BE49-F238E27FC236}">
                    <a16:creationId xmlns:a16="http://schemas.microsoft.com/office/drawing/2014/main" id="{A72F1876-B966-464E-997D-CA91A486B436}"/>
                  </a:ext>
                </a:extLst>
              </p:cNvPr>
              <p:cNvGrpSpPr/>
              <p:nvPr/>
            </p:nvGrpSpPr>
            <p:grpSpPr>
              <a:xfrm>
                <a:off x="2105960" y="5356663"/>
                <a:ext cx="1791619" cy="347287"/>
                <a:chOff x="2071288" y="5356663"/>
                <a:chExt cx="1791619" cy="347287"/>
              </a:xfrm>
            </p:grpSpPr>
            <p:sp>
              <p:nvSpPr>
                <p:cNvPr id="59" name="Rectangle: Rounded Corners 58">
                  <a:extLst>
                    <a:ext uri="{FF2B5EF4-FFF2-40B4-BE49-F238E27FC236}">
                      <a16:creationId xmlns:a16="http://schemas.microsoft.com/office/drawing/2014/main" id="{AB42E023-823D-4B56-9271-15BA5ACC39E0}"/>
                    </a:ext>
                  </a:extLst>
                </p:cNvPr>
                <p:cNvSpPr/>
                <p:nvPr/>
              </p:nvSpPr>
              <p:spPr>
                <a:xfrm>
                  <a:off x="2071288" y="5372000"/>
                  <a:ext cx="636824" cy="316613"/>
                </a:xfrm>
                <a:prstGeom prst="roundRect">
                  <a:avLst>
                    <a:gd name="adj" fmla="val 50000"/>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1" name="TextBox 42">
                  <a:extLst>
                    <a:ext uri="{FF2B5EF4-FFF2-40B4-BE49-F238E27FC236}">
                      <a16:creationId xmlns:a16="http://schemas.microsoft.com/office/drawing/2014/main" id="{B4B07C18-C7E1-49C4-9B5C-E92DA9605F88}"/>
                    </a:ext>
                  </a:extLst>
                </p:cNvPr>
                <p:cNvSpPr txBox="1"/>
                <p:nvPr/>
              </p:nvSpPr>
              <p:spPr>
                <a:xfrm>
                  <a:off x="2685662" y="5356663"/>
                  <a:ext cx="1177245" cy="34728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Not Started</a:t>
                  </a:r>
                </a:p>
              </p:txBody>
            </p:sp>
          </p:grpSp>
          <p:grpSp>
            <p:nvGrpSpPr>
              <p:cNvPr id="3" name="Group 2">
                <a:extLst>
                  <a:ext uri="{FF2B5EF4-FFF2-40B4-BE49-F238E27FC236}">
                    <a16:creationId xmlns:a16="http://schemas.microsoft.com/office/drawing/2014/main" id="{90FC5332-80A8-42F2-81AA-EEDAACBFE2CC}"/>
                  </a:ext>
                </a:extLst>
              </p:cNvPr>
              <p:cNvGrpSpPr/>
              <p:nvPr/>
            </p:nvGrpSpPr>
            <p:grpSpPr>
              <a:xfrm>
                <a:off x="3915627" y="5350969"/>
                <a:ext cx="2020851" cy="347287"/>
                <a:chOff x="5506699" y="5373251"/>
                <a:chExt cx="2020851" cy="347287"/>
              </a:xfrm>
            </p:grpSpPr>
            <p:sp>
              <p:nvSpPr>
                <p:cNvPr id="64" name="Rectangle: Rounded Corners 63">
                  <a:extLst>
                    <a:ext uri="{FF2B5EF4-FFF2-40B4-BE49-F238E27FC236}">
                      <a16:creationId xmlns:a16="http://schemas.microsoft.com/office/drawing/2014/main" id="{3010FFA8-5E34-4641-8252-8DA33C2C0669}"/>
                    </a:ext>
                  </a:extLst>
                </p:cNvPr>
                <p:cNvSpPr/>
                <p:nvPr/>
              </p:nvSpPr>
              <p:spPr>
                <a:xfrm>
                  <a:off x="5506699" y="5388588"/>
                  <a:ext cx="636824" cy="316613"/>
                </a:xfrm>
                <a:prstGeom prst="roundRect">
                  <a:avLst>
                    <a:gd name="adj" fmla="val 50000"/>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5" name="TextBox 41">
                  <a:extLst>
                    <a:ext uri="{FF2B5EF4-FFF2-40B4-BE49-F238E27FC236}">
                      <a16:creationId xmlns:a16="http://schemas.microsoft.com/office/drawing/2014/main" id="{F1436D03-21EE-4C24-A08E-550955132A32}"/>
                    </a:ext>
                  </a:extLst>
                </p:cNvPr>
                <p:cNvSpPr txBox="1"/>
                <p:nvPr/>
              </p:nvSpPr>
              <p:spPr>
                <a:xfrm>
                  <a:off x="6121073" y="5373251"/>
                  <a:ext cx="1406477" cy="34728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Identified Risk</a:t>
                  </a:r>
                </a:p>
              </p:txBody>
            </p:sp>
          </p:grpSp>
        </p:grpSp>
        <p:grpSp>
          <p:nvGrpSpPr>
            <p:cNvPr id="12" name="Group 11">
              <a:extLst>
                <a:ext uri="{FF2B5EF4-FFF2-40B4-BE49-F238E27FC236}">
                  <a16:creationId xmlns:a16="http://schemas.microsoft.com/office/drawing/2014/main" id="{49826475-388C-43B1-A14B-8249ECD1E605}"/>
                </a:ext>
              </a:extLst>
            </p:cNvPr>
            <p:cNvGrpSpPr/>
            <p:nvPr/>
          </p:nvGrpSpPr>
          <p:grpSpPr>
            <a:xfrm>
              <a:off x="5984084" y="5339966"/>
              <a:ext cx="2102506" cy="369332"/>
              <a:chOff x="5984084" y="5339966"/>
              <a:chExt cx="2102506" cy="369332"/>
            </a:xfrm>
          </p:grpSpPr>
          <p:sp>
            <p:nvSpPr>
              <p:cNvPr id="54" name="Rectangle: Rounded Corners 53">
                <a:extLst>
                  <a:ext uri="{FF2B5EF4-FFF2-40B4-BE49-F238E27FC236}">
                    <a16:creationId xmlns:a16="http://schemas.microsoft.com/office/drawing/2014/main" id="{103FEEF9-826B-43B7-BAF5-C79C51BA6BC2}"/>
                  </a:ext>
                </a:extLst>
              </p:cNvPr>
              <p:cNvSpPr/>
              <p:nvPr/>
            </p:nvSpPr>
            <p:spPr>
              <a:xfrm>
                <a:off x="5984084" y="5366855"/>
                <a:ext cx="636824" cy="316613"/>
              </a:xfrm>
              <a:prstGeom prst="roundRect">
                <a:avLst>
                  <a:gd name="adj" fmla="val 50000"/>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5" name="TextBox 41">
                <a:extLst>
                  <a:ext uri="{FF2B5EF4-FFF2-40B4-BE49-F238E27FC236}">
                    <a16:creationId xmlns:a16="http://schemas.microsoft.com/office/drawing/2014/main" id="{C03989C7-9111-491D-BC9F-8DE38138ED7C}"/>
                  </a:ext>
                </a:extLst>
              </p:cNvPr>
              <p:cNvSpPr txBox="1"/>
              <p:nvPr/>
            </p:nvSpPr>
            <p:spPr>
              <a:xfrm>
                <a:off x="6590570" y="5339966"/>
                <a:ext cx="149602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Current Stage</a:t>
                </a:r>
              </a:p>
            </p:txBody>
          </p:sp>
        </p:grpSp>
      </p:grpSp>
      <p:sp>
        <p:nvSpPr>
          <p:cNvPr id="52" name="Rectangle 51">
            <a:hlinkClick r:id="rId6" action="ppaction://hlinksldjump"/>
            <a:extLst>
              <a:ext uri="{FF2B5EF4-FFF2-40B4-BE49-F238E27FC236}">
                <a16:creationId xmlns:a16="http://schemas.microsoft.com/office/drawing/2014/main" id="{DF32329A-B72A-484E-AD5B-F3E83F9B32E1}"/>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hlinkClick r:id="rId7" action="ppaction://hlinksldjump"/>
            <a:extLst>
              <a:ext uri="{FF2B5EF4-FFF2-40B4-BE49-F238E27FC236}">
                <a16:creationId xmlns:a16="http://schemas.microsoft.com/office/drawing/2014/main" id="{5FA7DA0D-0025-4909-AEFC-D2071220B437}"/>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6" name="Rectangle 55">
            <a:hlinkClick r:id="rId26" action="ppaction://hlinksldjump"/>
            <a:extLst>
              <a:ext uri="{FF2B5EF4-FFF2-40B4-BE49-F238E27FC236}">
                <a16:creationId xmlns:a16="http://schemas.microsoft.com/office/drawing/2014/main" id="{1CEBFA4C-6064-45BF-BF84-A39879929BE8}"/>
              </a:ext>
            </a:extLst>
          </p:cNvPr>
          <p:cNvSpPr/>
          <p:nvPr/>
        </p:nvSpPr>
        <p:spPr>
          <a:xfrm>
            <a:off x="11519897" y="386115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7" name="Rectangle 56">
            <a:hlinkClick r:id="rId27" action="ppaction://hlinksldjump"/>
            <a:extLst>
              <a:ext uri="{FF2B5EF4-FFF2-40B4-BE49-F238E27FC236}">
                <a16:creationId xmlns:a16="http://schemas.microsoft.com/office/drawing/2014/main" id="{2FFDAF13-492C-42CF-A445-86A0B1ACE930}"/>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2" name="Rectangle 61">
            <a:hlinkClick r:id="rId9" action="ppaction://hlinksldjump"/>
            <a:extLst>
              <a:ext uri="{FF2B5EF4-FFF2-40B4-BE49-F238E27FC236}">
                <a16:creationId xmlns:a16="http://schemas.microsoft.com/office/drawing/2014/main" id="{A4B68652-99A3-4019-8753-532C6C3D18F5}"/>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3" name="Rectangle 62">
            <a:hlinkClick r:id="rId28" action="ppaction://hlinksldjump"/>
            <a:extLst>
              <a:ext uri="{FF2B5EF4-FFF2-40B4-BE49-F238E27FC236}">
                <a16:creationId xmlns:a16="http://schemas.microsoft.com/office/drawing/2014/main" id="{8DABFDFC-A8B3-498D-A33B-903B970F0612}"/>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6" name="Rectangle 65">
            <a:hlinkClick r:id="rId11" action="ppaction://hlinksldjump"/>
            <a:extLst>
              <a:ext uri="{FF2B5EF4-FFF2-40B4-BE49-F238E27FC236}">
                <a16:creationId xmlns:a16="http://schemas.microsoft.com/office/drawing/2014/main" id="{BCC429CC-56C0-40ED-BF24-F023946F6036}"/>
              </a:ext>
            </a:extLst>
          </p:cNvPr>
          <p:cNvSpPr/>
          <p:nvPr/>
        </p:nvSpPr>
        <p:spPr>
          <a:xfrm>
            <a:off x="11489651" y="304680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889999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a:xfrm>
            <a:off x="1660057" y="2562847"/>
            <a:ext cx="8871885" cy="1313714"/>
          </a:xfrm>
        </p:spPr>
        <p:txBody>
          <a:bodyPr/>
          <a:lstStyle/>
          <a:p>
            <a:pPr algn="ctr"/>
            <a:r>
              <a:rPr lang="en-US">
                <a:solidFill>
                  <a:srgbClr val="0B3D91"/>
                </a:solidFill>
                <a:latin typeface="Arial"/>
                <a:cs typeface="Arial"/>
              </a:rPr>
              <a:t>Concept Validation</a:t>
            </a:r>
            <a:endParaRPr lang="en-US">
              <a:solidFill>
                <a:srgbClr val="0B3D91"/>
              </a:solidFill>
            </a:endParaRP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4"/>
          </p:nvPr>
        </p:nvSpPr>
        <p:spPr/>
        <p:txBody>
          <a:bodyPr/>
          <a:lstStyle/>
          <a:p>
            <a:r>
              <a:rPr lang="en-US"/>
              <a:t>12</a:t>
            </a:r>
          </a:p>
        </p:txBody>
      </p:sp>
      <p:pic>
        <p:nvPicPr>
          <p:cNvPr id="4" name="Graphic 3" descr="Clipboard Checked">
            <a:extLst>
              <a:ext uri="{FF2B5EF4-FFF2-40B4-BE49-F238E27FC236}">
                <a16:creationId xmlns:a16="http://schemas.microsoft.com/office/drawing/2014/main" id="{1078A18F-9A3F-400A-95E2-EB8E8FB4BE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685" y="111335"/>
            <a:ext cx="2286000" cy="2286000"/>
          </a:xfrm>
          <a:prstGeom prst="rect">
            <a:avLst/>
          </a:prstGeom>
        </p:spPr>
      </p:pic>
      <p:sp>
        <p:nvSpPr>
          <p:cNvPr id="45" name="Content Placeholder 5">
            <a:extLst>
              <a:ext uri="{FF2B5EF4-FFF2-40B4-BE49-F238E27FC236}">
                <a16:creationId xmlns:a16="http://schemas.microsoft.com/office/drawing/2014/main" id="{D2E094C5-F3B3-46C4-9E59-F6647F977CD4}"/>
              </a:ext>
            </a:extLst>
          </p:cNvPr>
          <p:cNvSpPr txBox="1">
            <a:spLocks/>
          </p:cNvSpPr>
          <p:nvPr/>
        </p:nvSpPr>
        <p:spPr>
          <a:xfrm>
            <a:off x="10363200" y="5611399"/>
            <a:ext cx="1828800" cy="310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t>James Evans</a:t>
            </a:r>
          </a:p>
          <a:p>
            <a:endParaRPr lang="en-US"/>
          </a:p>
        </p:txBody>
      </p:sp>
      <p:pic>
        <p:nvPicPr>
          <p:cNvPr id="36" name="Content Placeholder 2" descr="Users">
            <a:extLst>
              <a:ext uri="{FF2B5EF4-FFF2-40B4-BE49-F238E27FC236}">
                <a16:creationId xmlns:a16="http://schemas.microsoft.com/office/drawing/2014/main" id="{D83DAE57-50BD-4A8D-B282-D3C1303DD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38" name="Graphic 37" descr="Future">
            <a:extLst>
              <a:ext uri="{FF2B5EF4-FFF2-40B4-BE49-F238E27FC236}">
                <a16:creationId xmlns:a16="http://schemas.microsoft.com/office/drawing/2014/main" id="{74B6FC03-3A5A-4CB0-8F55-294CAC7A5C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39" name="Graphic 38" descr="Question Mark">
            <a:extLst>
              <a:ext uri="{FF2B5EF4-FFF2-40B4-BE49-F238E27FC236}">
                <a16:creationId xmlns:a16="http://schemas.microsoft.com/office/drawing/2014/main" id="{2AB8BED1-9CD7-49D9-8F54-C15C679669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40" name="Graphic 39" descr="Lightbulb and gear">
            <a:extLst>
              <a:ext uri="{FF2B5EF4-FFF2-40B4-BE49-F238E27FC236}">
                <a16:creationId xmlns:a16="http://schemas.microsoft.com/office/drawing/2014/main" id="{659F23D5-8990-4206-84B3-A30E16590C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41" name="Graphic 40" descr="Clipboard Checked">
            <a:extLst>
              <a:ext uri="{FF2B5EF4-FFF2-40B4-BE49-F238E27FC236}">
                <a16:creationId xmlns:a16="http://schemas.microsoft.com/office/drawing/2014/main" id="{7DB0E13C-74B6-43C3-9054-76C7094D86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3061669"/>
            <a:ext cx="764521" cy="709268"/>
          </a:xfrm>
          <a:prstGeom prst="rect">
            <a:avLst/>
          </a:prstGeom>
        </p:spPr>
      </p:pic>
      <p:pic>
        <p:nvPicPr>
          <p:cNvPr id="42" name="Graphic 41" descr="Rocket">
            <a:extLst>
              <a:ext uri="{FF2B5EF4-FFF2-40B4-BE49-F238E27FC236}">
                <a16:creationId xmlns:a16="http://schemas.microsoft.com/office/drawing/2014/main" id="{57876554-46B9-488E-9D15-9759AA5E6DE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43" name="Graphic 42" descr="Books">
            <a:extLst>
              <a:ext uri="{FF2B5EF4-FFF2-40B4-BE49-F238E27FC236}">
                <a16:creationId xmlns:a16="http://schemas.microsoft.com/office/drawing/2014/main" id="{E1F9A6DC-D1FD-45CF-93E2-D10505C5B3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sp>
        <p:nvSpPr>
          <p:cNvPr id="46" name="Rectangle 45">
            <a:hlinkClick r:id="rId19" action="ppaction://hlinksldjump"/>
            <a:extLst>
              <a:ext uri="{FF2B5EF4-FFF2-40B4-BE49-F238E27FC236}">
                <a16:creationId xmlns:a16="http://schemas.microsoft.com/office/drawing/2014/main" id="{C08F0170-5F5B-4FCB-BB7E-0C37179AB9B7}"/>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0" action="ppaction://hlinksldjump"/>
            <a:extLst>
              <a:ext uri="{FF2B5EF4-FFF2-40B4-BE49-F238E27FC236}">
                <a16:creationId xmlns:a16="http://schemas.microsoft.com/office/drawing/2014/main" id="{BE2299F3-3857-4042-A3DB-1B025882E7CD}"/>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hlinkClick r:id="rId21" action="ppaction://hlinksldjump"/>
            <a:extLst>
              <a:ext uri="{FF2B5EF4-FFF2-40B4-BE49-F238E27FC236}">
                <a16:creationId xmlns:a16="http://schemas.microsoft.com/office/drawing/2014/main" id="{FCDEDF2B-DC2C-4B94-9133-041A76ED6BB9}"/>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22" action="ppaction://hlinksldjump"/>
            <a:extLst>
              <a:ext uri="{FF2B5EF4-FFF2-40B4-BE49-F238E27FC236}">
                <a16:creationId xmlns:a16="http://schemas.microsoft.com/office/drawing/2014/main" id="{5873E9AC-0945-434B-8447-54127B2C6A3A}"/>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3" action="ppaction://hlinksldjump"/>
            <a:extLst>
              <a:ext uri="{FF2B5EF4-FFF2-40B4-BE49-F238E27FC236}">
                <a16:creationId xmlns:a16="http://schemas.microsoft.com/office/drawing/2014/main" id="{C4263A6B-E240-4F43-92CE-027967B39040}"/>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4" action="ppaction://hlinksldjump"/>
            <a:extLst>
              <a:ext uri="{FF2B5EF4-FFF2-40B4-BE49-F238E27FC236}">
                <a16:creationId xmlns:a16="http://schemas.microsoft.com/office/drawing/2014/main" id="{EB6077BB-B204-479E-9834-C52A24B06915}"/>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5" action="ppaction://hlinksldjump"/>
            <a:extLst>
              <a:ext uri="{FF2B5EF4-FFF2-40B4-BE49-F238E27FC236}">
                <a16:creationId xmlns:a16="http://schemas.microsoft.com/office/drawing/2014/main" id="{1BF9A987-BC7A-4D91-9B91-8565A3248A00}"/>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726567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rPr>
              <a:t>Concept Critical Numbers</a:t>
            </a: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764528" y="2355067"/>
            <a:ext cx="6612876" cy="3485896"/>
          </a:xfrm>
        </p:spPr>
        <p:txBody>
          <a:bodyPr vert="horz" lIns="91440" tIns="45720" rIns="91440" bIns="45720" rtlCol="0" anchor="t">
            <a:normAutofit/>
          </a:bodyPr>
          <a:lstStyle/>
          <a:p>
            <a:pPr>
              <a:lnSpc>
                <a:spcPct val="125000"/>
              </a:lnSpc>
              <a:buBlip>
                <a:blip r:embed="rId3"/>
              </a:buBlip>
            </a:pPr>
            <a:r>
              <a:rPr lang="en-US" sz="2400">
                <a:latin typeface="Arial"/>
                <a:cs typeface="Arial"/>
              </a:rPr>
              <a:t> Impact Force: 17.97 kN  </a:t>
            </a:r>
          </a:p>
          <a:p>
            <a:pPr>
              <a:lnSpc>
                <a:spcPct val="125000"/>
              </a:lnSpc>
              <a:buBlip>
                <a:blip r:embed="rId3"/>
              </a:buBlip>
            </a:pPr>
            <a:r>
              <a:rPr lang="en-US" sz="2400">
                <a:latin typeface="Arial"/>
                <a:cs typeface="Arial"/>
              </a:rPr>
              <a:t> Stress on Actuators (</a:t>
            </a:r>
            <a:r>
              <a:rPr lang="el-GR" sz="2400">
                <a:latin typeface="Arial"/>
                <a:cs typeface="Arial"/>
              </a:rPr>
              <a:t>θ</a:t>
            </a:r>
            <a:r>
              <a:rPr lang="en-US" sz="2400">
                <a:latin typeface="Arial"/>
                <a:cs typeface="Arial"/>
              </a:rPr>
              <a:t> = 12⁰): 31.4 </a:t>
            </a:r>
            <a:r>
              <a:rPr lang="en-US" sz="2400" err="1">
                <a:latin typeface="Arial"/>
                <a:cs typeface="Arial"/>
              </a:rPr>
              <a:t>kN</a:t>
            </a:r>
            <a:r>
              <a:rPr lang="en-US" sz="2400">
                <a:latin typeface="Arial"/>
                <a:cs typeface="Arial"/>
              </a:rPr>
              <a:t>/m^2</a:t>
            </a:r>
          </a:p>
          <a:p>
            <a:pPr>
              <a:lnSpc>
                <a:spcPct val="125000"/>
              </a:lnSpc>
              <a:buBlip>
                <a:blip r:embed="rId3"/>
              </a:buBlip>
            </a:pPr>
            <a:r>
              <a:rPr lang="en-US" sz="2400">
                <a:latin typeface="Arial"/>
                <a:cs typeface="Arial"/>
              </a:rPr>
              <a:t>Moment Experienced: 52.9 </a:t>
            </a:r>
            <a:r>
              <a:rPr lang="en-US" sz="2400" err="1">
                <a:latin typeface="Arial"/>
                <a:cs typeface="Arial"/>
              </a:rPr>
              <a:t>kN</a:t>
            </a:r>
            <a:r>
              <a:rPr lang="en-US" sz="2400">
                <a:latin typeface="Arial"/>
                <a:cs typeface="Arial"/>
              </a:rPr>
              <a:t>*m</a:t>
            </a:r>
          </a:p>
          <a:p>
            <a:pPr>
              <a:lnSpc>
                <a:spcPct val="125000"/>
              </a:lnSpc>
              <a:buBlip>
                <a:blip r:embed="rId3"/>
              </a:buBlip>
            </a:pPr>
            <a:r>
              <a:rPr lang="en-US" sz="2400">
                <a:latin typeface="Arial"/>
                <a:cs typeface="Arial"/>
              </a:rPr>
              <a:t>Stroke Length: 0.762 m @ 12⁰</a:t>
            </a:r>
          </a:p>
          <a:p>
            <a:pPr>
              <a:lnSpc>
                <a:spcPct val="125000"/>
              </a:lnSpc>
              <a:buBlip>
                <a:blip r:embed="rId3"/>
              </a:buBlip>
            </a:pPr>
            <a:r>
              <a:rPr lang="en-US" sz="2400">
                <a:latin typeface="Arial"/>
                <a:cs typeface="Arial"/>
              </a:rPr>
              <a:t>Vertical Force: 25.2 </a:t>
            </a:r>
            <a:r>
              <a:rPr lang="en-US" sz="2400" err="1">
                <a:latin typeface="Arial"/>
                <a:cs typeface="Arial"/>
              </a:rPr>
              <a:t>kN</a:t>
            </a:r>
            <a:endParaRPr lang="en-US" sz="2400">
              <a:latin typeface="Arial"/>
              <a:cs typeface="Arial"/>
            </a:endParaRPr>
          </a:p>
          <a:p>
            <a:pPr>
              <a:lnSpc>
                <a:spcPct val="125000"/>
              </a:lnSpc>
              <a:buBlip>
                <a:blip r:embed="rId3"/>
              </a:buBlip>
            </a:pPr>
            <a:endParaRPr lang="en-US">
              <a:latin typeface="Arial"/>
              <a:cs typeface="Arial"/>
            </a:endParaRPr>
          </a:p>
          <a:p>
            <a:pPr lvl="1">
              <a:lnSpc>
                <a:spcPct val="125000"/>
              </a:lnSpc>
              <a:buBlip>
                <a:blip r:embed="rId3"/>
              </a:buBlip>
            </a:pPr>
            <a:endParaRPr lang="en-US">
              <a:latin typeface="Arial"/>
              <a:cs typeface="Arial"/>
            </a:endParaRPr>
          </a:p>
          <a:p>
            <a:pPr marL="457200" lvl="1" indent="0">
              <a:lnSpc>
                <a:spcPct val="125000"/>
              </a:lnSpc>
              <a:buNone/>
            </a:pPr>
            <a:endParaRPr lang="en-US">
              <a:latin typeface="Arial"/>
              <a:cs typeface="Arial"/>
            </a:endParaRPr>
          </a:p>
          <a:p>
            <a:pPr lvl="1">
              <a:lnSpc>
                <a:spcPct val="125000"/>
              </a:lnSpc>
              <a:buBlip>
                <a:blip r:embed="rId3"/>
              </a:buBlip>
            </a:pPr>
            <a:endParaRPr lang="en-US"/>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13</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James Evans</a:t>
            </a:r>
          </a:p>
        </p:txBody>
      </p:sp>
      <p:pic>
        <p:nvPicPr>
          <p:cNvPr id="25" name="Graphic 24" descr="Clipboard Checked">
            <a:extLst>
              <a:ext uri="{FF2B5EF4-FFF2-40B4-BE49-F238E27FC236}">
                <a16:creationId xmlns:a16="http://schemas.microsoft.com/office/drawing/2014/main" id="{AFDD2FD4-DD8A-4C8F-9F0E-0A1972D020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528" y="230137"/>
            <a:ext cx="1828800" cy="1828800"/>
          </a:xfrm>
          <a:prstGeom prst="rect">
            <a:avLst/>
          </a:prstGeom>
        </p:spPr>
      </p:pic>
      <p:pic>
        <p:nvPicPr>
          <p:cNvPr id="26" name="Content Placeholder 2" descr="Users">
            <a:extLst>
              <a:ext uri="{FF2B5EF4-FFF2-40B4-BE49-F238E27FC236}">
                <a16:creationId xmlns:a16="http://schemas.microsoft.com/office/drawing/2014/main" id="{77F8DB28-C07A-4160-AE5C-F261F46499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638" y="789879"/>
            <a:ext cx="640080" cy="640080"/>
          </a:xfrm>
          <a:prstGeom prst="rect">
            <a:avLst/>
          </a:prstGeom>
        </p:spPr>
      </p:pic>
      <p:pic>
        <p:nvPicPr>
          <p:cNvPr id="30" name="Graphic 29" descr="Future">
            <a:extLst>
              <a:ext uri="{FF2B5EF4-FFF2-40B4-BE49-F238E27FC236}">
                <a16:creationId xmlns:a16="http://schemas.microsoft.com/office/drawing/2014/main" id="{615D55DC-6DBD-497E-BC39-66844F1AF3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10" y="3876561"/>
            <a:ext cx="640080" cy="640080"/>
          </a:xfrm>
          <a:prstGeom prst="rect">
            <a:avLst/>
          </a:prstGeom>
        </p:spPr>
      </p:pic>
      <p:pic>
        <p:nvPicPr>
          <p:cNvPr id="32" name="Graphic 31" descr="Question Mark">
            <a:extLst>
              <a:ext uri="{FF2B5EF4-FFF2-40B4-BE49-F238E27FC236}">
                <a16:creationId xmlns:a16="http://schemas.microsoft.com/office/drawing/2014/main" id="{B3648809-8ABD-43CD-8DBF-42214BB9A6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3623" y="4622265"/>
            <a:ext cx="640080" cy="640080"/>
          </a:xfrm>
          <a:prstGeom prst="rect">
            <a:avLst/>
          </a:prstGeom>
        </p:spPr>
      </p:pic>
      <p:pic>
        <p:nvPicPr>
          <p:cNvPr id="34" name="Graphic 33" descr="Lightbulb and gear">
            <a:extLst>
              <a:ext uri="{FF2B5EF4-FFF2-40B4-BE49-F238E27FC236}">
                <a16:creationId xmlns:a16="http://schemas.microsoft.com/office/drawing/2014/main" id="{D8E5626A-3628-4A79-9FE6-6A7952481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191524"/>
            <a:ext cx="764521" cy="764521"/>
          </a:xfrm>
          <a:prstGeom prst="rect">
            <a:avLst/>
          </a:prstGeom>
        </p:spPr>
      </p:pic>
      <p:pic>
        <p:nvPicPr>
          <p:cNvPr id="37" name="Graphic 36" descr="Rocket">
            <a:extLst>
              <a:ext uri="{FF2B5EF4-FFF2-40B4-BE49-F238E27FC236}">
                <a16:creationId xmlns:a16="http://schemas.microsoft.com/office/drawing/2014/main" id="{FF0D717D-198B-4F92-997B-E15D4A29CA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7188" y="109204"/>
            <a:ext cx="640080" cy="640080"/>
          </a:xfrm>
          <a:prstGeom prst="rect">
            <a:avLst/>
          </a:prstGeom>
        </p:spPr>
      </p:pic>
      <p:pic>
        <p:nvPicPr>
          <p:cNvPr id="38" name="Graphic 37" descr="Books">
            <a:extLst>
              <a:ext uri="{FF2B5EF4-FFF2-40B4-BE49-F238E27FC236}">
                <a16:creationId xmlns:a16="http://schemas.microsoft.com/office/drawing/2014/main" id="{56043A0F-711B-48D1-87F2-604AC317591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89471" y="1466547"/>
            <a:ext cx="640080" cy="640080"/>
          </a:xfrm>
          <a:prstGeom prst="rect">
            <a:avLst/>
          </a:prstGeom>
        </p:spPr>
      </p:pic>
      <p:pic>
        <p:nvPicPr>
          <p:cNvPr id="39" name="Graphic 38" descr="Clipboard Checked">
            <a:extLst>
              <a:ext uri="{FF2B5EF4-FFF2-40B4-BE49-F238E27FC236}">
                <a16:creationId xmlns:a16="http://schemas.microsoft.com/office/drawing/2014/main" id="{0EA8F775-0880-40A7-BEDC-E9BA5025248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34967" y="3061669"/>
            <a:ext cx="764521" cy="709268"/>
          </a:xfrm>
          <a:prstGeom prst="rect">
            <a:avLst/>
          </a:prstGeom>
        </p:spPr>
      </p:pic>
      <p:sp>
        <p:nvSpPr>
          <p:cNvPr id="40" name="Rectangle 39">
            <a:hlinkClick r:id="rId20" action="ppaction://hlinksldjump"/>
            <a:extLst>
              <a:ext uri="{FF2B5EF4-FFF2-40B4-BE49-F238E27FC236}">
                <a16:creationId xmlns:a16="http://schemas.microsoft.com/office/drawing/2014/main" id="{E08CE866-AC5F-4083-B017-FB7C97A04A11}"/>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1" action="ppaction://hlinksldjump"/>
            <a:extLst>
              <a:ext uri="{FF2B5EF4-FFF2-40B4-BE49-F238E27FC236}">
                <a16:creationId xmlns:a16="http://schemas.microsoft.com/office/drawing/2014/main" id="{0596B7C5-E138-43F4-B186-EF41162D76AD}"/>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2" action="ppaction://hlinksldjump"/>
            <a:extLst>
              <a:ext uri="{FF2B5EF4-FFF2-40B4-BE49-F238E27FC236}">
                <a16:creationId xmlns:a16="http://schemas.microsoft.com/office/drawing/2014/main" id="{24BC266E-1D6B-4ECD-A58B-4AF884A4CFA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3" action="ppaction://hlinksldjump"/>
            <a:extLst>
              <a:ext uri="{FF2B5EF4-FFF2-40B4-BE49-F238E27FC236}">
                <a16:creationId xmlns:a16="http://schemas.microsoft.com/office/drawing/2014/main" id="{9093838B-7E43-404E-9C7A-FD496BA8102F}"/>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4" action="ppaction://hlinksldjump"/>
            <a:extLst>
              <a:ext uri="{FF2B5EF4-FFF2-40B4-BE49-F238E27FC236}">
                <a16:creationId xmlns:a16="http://schemas.microsoft.com/office/drawing/2014/main" id="{B0836095-6A01-4A19-AB59-BE3F2D196C2E}"/>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hlinkClick r:id="rId25" action="ppaction://hlinksldjump"/>
            <a:extLst>
              <a:ext uri="{FF2B5EF4-FFF2-40B4-BE49-F238E27FC236}">
                <a16:creationId xmlns:a16="http://schemas.microsoft.com/office/drawing/2014/main" id="{892F9874-EE23-4120-973D-0E5B2B25F943}"/>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hlinkClick r:id="rId26" action="ppaction://hlinksldjump"/>
            <a:extLst>
              <a:ext uri="{FF2B5EF4-FFF2-40B4-BE49-F238E27FC236}">
                <a16:creationId xmlns:a16="http://schemas.microsoft.com/office/drawing/2014/main" id="{BAEA1A63-2AB6-4B13-BA57-9D1F99EB8227}"/>
              </a:ext>
            </a:extLst>
          </p:cNvPr>
          <p:cNvSpPr/>
          <p:nvPr/>
        </p:nvSpPr>
        <p:spPr>
          <a:xfrm>
            <a:off x="11489651" y="304680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hlinkClick r:id="rId20" action="ppaction://hlinksldjump"/>
            <a:extLst>
              <a:ext uri="{FF2B5EF4-FFF2-40B4-BE49-F238E27FC236}">
                <a16:creationId xmlns:a16="http://schemas.microsoft.com/office/drawing/2014/main" id="{DD004B9C-2A00-4C02-9ED3-760FA1501243}"/>
              </a:ext>
            </a:extLst>
          </p:cNvPr>
          <p:cNvSpPr/>
          <p:nvPr/>
        </p:nvSpPr>
        <p:spPr>
          <a:xfrm>
            <a:off x="11580015" y="2611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hlinkClick r:id="rId21" action="ppaction://hlinksldjump"/>
            <a:extLst>
              <a:ext uri="{FF2B5EF4-FFF2-40B4-BE49-F238E27FC236}">
                <a16:creationId xmlns:a16="http://schemas.microsoft.com/office/drawing/2014/main" id="{D73CBACC-2ADF-46CA-9719-855D95B290CD}"/>
              </a:ext>
            </a:extLst>
          </p:cNvPr>
          <p:cNvSpPr/>
          <p:nvPr/>
        </p:nvSpPr>
        <p:spPr>
          <a:xfrm>
            <a:off x="11581635" y="9263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hlinkClick r:id="rId22" action="ppaction://hlinksldjump"/>
            <a:extLst>
              <a:ext uri="{FF2B5EF4-FFF2-40B4-BE49-F238E27FC236}">
                <a16:creationId xmlns:a16="http://schemas.microsoft.com/office/drawing/2014/main" id="{1A254676-6928-48D4-A7D0-06042A751F60}"/>
              </a:ext>
            </a:extLst>
          </p:cNvPr>
          <p:cNvSpPr/>
          <p:nvPr/>
        </p:nvSpPr>
        <p:spPr>
          <a:xfrm>
            <a:off x="11688240" y="39691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hlinkClick r:id="rId23" action="ppaction://hlinksldjump"/>
            <a:extLst>
              <a:ext uri="{FF2B5EF4-FFF2-40B4-BE49-F238E27FC236}">
                <a16:creationId xmlns:a16="http://schemas.microsoft.com/office/drawing/2014/main" id="{1A486A02-9DE0-4D43-9509-23A6FC274DC3}"/>
              </a:ext>
            </a:extLst>
          </p:cNvPr>
          <p:cNvSpPr/>
          <p:nvPr/>
        </p:nvSpPr>
        <p:spPr>
          <a:xfrm>
            <a:off x="11701041" y="47286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hlinkClick r:id="rId24" action="ppaction://hlinksldjump"/>
            <a:extLst>
              <a:ext uri="{FF2B5EF4-FFF2-40B4-BE49-F238E27FC236}">
                <a16:creationId xmlns:a16="http://schemas.microsoft.com/office/drawing/2014/main" id="{342701EA-FE0A-4B53-8FA3-6AC37ED7ECFC}"/>
              </a:ext>
            </a:extLst>
          </p:cNvPr>
          <p:cNvSpPr/>
          <p:nvPr/>
        </p:nvSpPr>
        <p:spPr>
          <a:xfrm>
            <a:off x="11601270" y="160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hlinkClick r:id="rId25" action="ppaction://hlinksldjump"/>
            <a:extLst>
              <a:ext uri="{FF2B5EF4-FFF2-40B4-BE49-F238E27FC236}">
                <a16:creationId xmlns:a16="http://schemas.microsoft.com/office/drawing/2014/main" id="{DDDFACBB-DAB0-492A-B081-F85FC6C13F81}"/>
              </a:ext>
            </a:extLst>
          </p:cNvPr>
          <p:cNvSpPr/>
          <p:nvPr/>
        </p:nvSpPr>
        <p:spPr>
          <a:xfrm>
            <a:off x="11653757" y="23516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hlinkClick r:id="rId27" action="ppaction://hlinksldjump"/>
            <a:extLst>
              <a:ext uri="{FF2B5EF4-FFF2-40B4-BE49-F238E27FC236}">
                <a16:creationId xmlns:a16="http://schemas.microsoft.com/office/drawing/2014/main" id="{9FAADE78-9C25-4E06-B6C5-C742EC6314EC}"/>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87415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EF522F-B9A6-4CA7-9AD4-746A1493E0F8}"/>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5" name="Content Placeholder 4">
            <a:extLst>
              <a:ext uri="{FF2B5EF4-FFF2-40B4-BE49-F238E27FC236}">
                <a16:creationId xmlns:a16="http://schemas.microsoft.com/office/drawing/2014/main" id="{A0DD363F-D85E-4B1E-A799-ED0CABCF653A}"/>
              </a:ext>
            </a:extLst>
          </p:cNvPr>
          <p:cNvSpPr>
            <a:spLocks noGrp="1"/>
          </p:cNvSpPr>
          <p:nvPr>
            <p:ph sz="quarter" idx="11"/>
          </p:nvPr>
        </p:nvSpPr>
        <p:spPr/>
        <p:txBody>
          <a:bodyPr/>
          <a:lstStyle/>
          <a:p>
            <a:endParaRPr lang="en-US"/>
          </a:p>
        </p:txBody>
      </p:sp>
      <p:pic>
        <p:nvPicPr>
          <p:cNvPr id="12" name="Content Placeholder 11">
            <a:extLst>
              <a:ext uri="{FF2B5EF4-FFF2-40B4-BE49-F238E27FC236}">
                <a16:creationId xmlns:a16="http://schemas.microsoft.com/office/drawing/2014/main" id="{283C516F-F8D6-D740-8FA4-55A17D6DAC4E}"/>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6525" y="462160"/>
            <a:ext cx="5558950" cy="5558950"/>
          </a:xfrm>
        </p:spPr>
      </p:pic>
    </p:spTree>
    <p:extLst>
      <p:ext uri="{BB962C8B-B14F-4D97-AF65-F5344CB8AC3E}">
        <p14:creationId xmlns:p14="http://schemas.microsoft.com/office/powerpoint/2010/main" val="35806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pPr algn="ctr"/>
            <a:r>
              <a:rPr lang="en-US">
                <a:solidFill>
                  <a:srgbClr val="0B3D91"/>
                </a:solidFill>
                <a:latin typeface="Arial"/>
                <a:cs typeface="Arial"/>
              </a:rPr>
              <a:t>Project Scope</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Jake Seaman</a:t>
            </a:r>
            <a:endParaRPr lang="en-US"/>
          </a:p>
        </p:txBody>
      </p:sp>
      <p:pic>
        <p:nvPicPr>
          <p:cNvPr id="20" name="Graphic 19" descr="Target">
            <a:extLst>
              <a:ext uri="{FF2B5EF4-FFF2-40B4-BE49-F238E27FC236}">
                <a16:creationId xmlns:a16="http://schemas.microsoft.com/office/drawing/2014/main" id="{88099CB2-1D79-43A7-9E52-98E0686E5E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880" y="182880"/>
            <a:ext cx="1828800" cy="1828800"/>
          </a:xfrm>
          <a:prstGeom prst="rect">
            <a:avLst/>
          </a:prstGeom>
        </p:spPr>
      </p:pic>
      <p:sp>
        <p:nvSpPr>
          <p:cNvPr id="3" name="Rectangle: Rounded Corners 2">
            <a:extLst>
              <a:ext uri="{FF2B5EF4-FFF2-40B4-BE49-F238E27FC236}">
                <a16:creationId xmlns:a16="http://schemas.microsoft.com/office/drawing/2014/main" id="{1791C7DF-44B8-47FF-98FE-192D1AE034CD}"/>
              </a:ext>
            </a:extLst>
          </p:cNvPr>
          <p:cNvSpPr/>
          <p:nvPr/>
        </p:nvSpPr>
        <p:spPr>
          <a:xfrm>
            <a:off x="1498769" y="2213788"/>
            <a:ext cx="9194462" cy="1828800"/>
          </a:xfrm>
          <a:prstGeom prst="roundRect">
            <a:avLst/>
          </a:prstGeom>
          <a:solidFill>
            <a:srgbClr val="0B3D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 The objective of our project is to provide a level working environment for the astronauts aboard the lunar lander.</a:t>
            </a:r>
          </a:p>
        </p:txBody>
      </p:sp>
      <p:sp>
        <p:nvSpPr>
          <p:cNvPr id="12" name="Rectangle 11">
            <a:hlinkClick r:id="rId5" action="ppaction://hlinksldjump"/>
            <a:extLst>
              <a:ext uri="{FF2B5EF4-FFF2-40B4-BE49-F238E27FC236}">
                <a16:creationId xmlns:a16="http://schemas.microsoft.com/office/drawing/2014/main" id="{3CBD9973-ADCF-4476-AD79-6BFB31AEA01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5" name="Content Placeholder 2" descr="Users">
            <a:extLst>
              <a:ext uri="{FF2B5EF4-FFF2-40B4-BE49-F238E27FC236}">
                <a16:creationId xmlns:a16="http://schemas.microsoft.com/office/drawing/2014/main" id="{FA6818A0-45BA-4903-A8C2-6F20C44B8E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638" y="789879"/>
            <a:ext cx="640080" cy="640080"/>
          </a:xfrm>
          <a:prstGeom prst="rect">
            <a:avLst/>
          </a:prstGeom>
        </p:spPr>
      </p:pic>
      <p:pic>
        <p:nvPicPr>
          <p:cNvPr id="26" name="Graphic 25" descr="Future">
            <a:extLst>
              <a:ext uri="{FF2B5EF4-FFF2-40B4-BE49-F238E27FC236}">
                <a16:creationId xmlns:a16="http://schemas.microsoft.com/office/drawing/2014/main" id="{127F0DD4-CFD2-4E3D-9090-5696DC35F7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10" y="3876561"/>
            <a:ext cx="640080" cy="640080"/>
          </a:xfrm>
          <a:prstGeom prst="rect">
            <a:avLst/>
          </a:prstGeom>
        </p:spPr>
      </p:pic>
      <p:pic>
        <p:nvPicPr>
          <p:cNvPr id="28" name="Graphic 27" descr="Question Mark">
            <a:extLst>
              <a:ext uri="{FF2B5EF4-FFF2-40B4-BE49-F238E27FC236}">
                <a16:creationId xmlns:a16="http://schemas.microsoft.com/office/drawing/2014/main" id="{AE5BAB9F-0B36-4919-AACC-C8057B8F87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3623" y="4622265"/>
            <a:ext cx="640080" cy="640080"/>
          </a:xfrm>
          <a:prstGeom prst="rect">
            <a:avLst/>
          </a:prstGeom>
        </p:spPr>
      </p:pic>
      <p:pic>
        <p:nvPicPr>
          <p:cNvPr id="29" name="Graphic 28" descr="Lightbulb and gear">
            <a:extLst>
              <a:ext uri="{FF2B5EF4-FFF2-40B4-BE49-F238E27FC236}">
                <a16:creationId xmlns:a16="http://schemas.microsoft.com/office/drawing/2014/main" id="{8B86CF6A-E64D-426F-B0C4-8283826E03F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191524"/>
            <a:ext cx="764521" cy="764521"/>
          </a:xfrm>
          <a:prstGeom prst="rect">
            <a:avLst/>
          </a:prstGeom>
        </p:spPr>
      </p:pic>
      <p:pic>
        <p:nvPicPr>
          <p:cNvPr id="30" name="Graphic 29" descr="Clipboard Checked">
            <a:extLst>
              <a:ext uri="{FF2B5EF4-FFF2-40B4-BE49-F238E27FC236}">
                <a16:creationId xmlns:a16="http://schemas.microsoft.com/office/drawing/2014/main" id="{E58B4C2A-0DA8-4B51-A9C2-476422BFB6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3061669"/>
            <a:ext cx="764521" cy="709268"/>
          </a:xfrm>
          <a:prstGeom prst="rect">
            <a:avLst/>
          </a:prstGeom>
        </p:spPr>
      </p:pic>
      <p:pic>
        <p:nvPicPr>
          <p:cNvPr id="32" name="Graphic 31" descr="Rocket">
            <a:extLst>
              <a:ext uri="{FF2B5EF4-FFF2-40B4-BE49-F238E27FC236}">
                <a16:creationId xmlns:a16="http://schemas.microsoft.com/office/drawing/2014/main" id="{AFA89A30-2DF7-4445-8438-1DBA0A3A580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8" y="109204"/>
            <a:ext cx="640080" cy="640080"/>
          </a:xfrm>
          <a:prstGeom prst="rect">
            <a:avLst/>
          </a:prstGeom>
        </p:spPr>
      </p:pic>
      <p:pic>
        <p:nvPicPr>
          <p:cNvPr id="36" name="Graphic 35" descr="Books">
            <a:extLst>
              <a:ext uri="{FF2B5EF4-FFF2-40B4-BE49-F238E27FC236}">
                <a16:creationId xmlns:a16="http://schemas.microsoft.com/office/drawing/2014/main" id="{5BB55762-4D21-45F2-8201-EFBD7D4A979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89471" y="1466547"/>
            <a:ext cx="640080" cy="640080"/>
          </a:xfrm>
          <a:prstGeom prst="rect">
            <a:avLst/>
          </a:prstGeom>
        </p:spPr>
      </p:pic>
      <p:sp>
        <p:nvSpPr>
          <p:cNvPr id="37" name="Rectangle 36">
            <a:hlinkClick r:id="rId20" action="ppaction://hlinksldjump"/>
            <a:extLst>
              <a:ext uri="{FF2B5EF4-FFF2-40B4-BE49-F238E27FC236}">
                <a16:creationId xmlns:a16="http://schemas.microsoft.com/office/drawing/2014/main" id="{C1A57DE7-8C0E-4F3D-A207-7E13720D5346}"/>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hlinkClick r:id="rId21" action="ppaction://hlinksldjump"/>
            <a:extLst>
              <a:ext uri="{FF2B5EF4-FFF2-40B4-BE49-F238E27FC236}">
                <a16:creationId xmlns:a16="http://schemas.microsoft.com/office/drawing/2014/main" id="{EDDF566E-AEF8-4223-8E05-54ED14CE5BD9}"/>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hlinkClick r:id="rId22" action="ppaction://hlinksldjump"/>
            <a:extLst>
              <a:ext uri="{FF2B5EF4-FFF2-40B4-BE49-F238E27FC236}">
                <a16:creationId xmlns:a16="http://schemas.microsoft.com/office/drawing/2014/main" id="{6ABAF48C-B9D8-4CB8-ADF6-F69A4A9CF8A2}"/>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hlinkClick r:id="rId5" action="ppaction://hlinksldjump"/>
            <a:extLst>
              <a:ext uri="{FF2B5EF4-FFF2-40B4-BE49-F238E27FC236}">
                <a16:creationId xmlns:a16="http://schemas.microsoft.com/office/drawing/2014/main" id="{15FD431F-4598-4202-B49D-C641E98C4027}"/>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3" action="ppaction://hlinksldjump"/>
            <a:extLst>
              <a:ext uri="{FF2B5EF4-FFF2-40B4-BE49-F238E27FC236}">
                <a16:creationId xmlns:a16="http://schemas.microsoft.com/office/drawing/2014/main" id="{E6A57C41-B5C5-4D20-8073-1BDD2D31F004}"/>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hlinkClick r:id="rId24" action="ppaction://hlinksldjump"/>
            <a:extLst>
              <a:ext uri="{FF2B5EF4-FFF2-40B4-BE49-F238E27FC236}">
                <a16:creationId xmlns:a16="http://schemas.microsoft.com/office/drawing/2014/main" id="{BF9D483D-9DD9-4F23-A1AC-4EEDDBB9E82B}"/>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hlinkClick r:id="rId25" action="ppaction://hlinksldjump"/>
            <a:extLst>
              <a:ext uri="{FF2B5EF4-FFF2-40B4-BE49-F238E27FC236}">
                <a16:creationId xmlns:a16="http://schemas.microsoft.com/office/drawing/2014/main" id="{3C06C0C0-7BC5-4D35-86FB-14374F323F11}"/>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730898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Wiring Schematic</a:t>
            </a:r>
            <a:endParaRPr lang="en-US">
              <a:solidFill>
                <a:srgbClr val="0B3D91"/>
              </a:solidFill>
            </a:endParaRP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764528" y="2355067"/>
            <a:ext cx="5853986" cy="4016620"/>
          </a:xfrm>
        </p:spPr>
        <p:txBody>
          <a:bodyPr vert="horz" lIns="91440" tIns="45720" rIns="91440" bIns="45720" rtlCol="0" anchor="t">
            <a:normAutofit/>
          </a:bodyPr>
          <a:lstStyle/>
          <a:p>
            <a:pPr>
              <a:lnSpc>
                <a:spcPct val="125000"/>
              </a:lnSpc>
              <a:buBlip>
                <a:blip r:embed="rId3"/>
              </a:buBlip>
            </a:pPr>
            <a:r>
              <a:rPr lang="en-US">
                <a:latin typeface="Arial"/>
                <a:cs typeface="Arial"/>
              </a:rPr>
              <a:t> Controlled by Arduino Mega 2560</a:t>
            </a:r>
          </a:p>
          <a:p>
            <a:pPr lvl="1">
              <a:lnSpc>
                <a:spcPct val="125000"/>
              </a:lnSpc>
              <a:buBlip>
                <a:blip r:embed="rId3"/>
              </a:buBlip>
            </a:pPr>
            <a:r>
              <a:rPr lang="en-US">
                <a:latin typeface="Arial"/>
                <a:cs typeface="Arial"/>
              </a:rPr>
              <a:t> 4 L298 Motor Drivers</a:t>
            </a:r>
          </a:p>
          <a:p>
            <a:pPr lvl="1">
              <a:lnSpc>
                <a:spcPct val="125000"/>
              </a:lnSpc>
              <a:buBlip>
                <a:blip r:embed="rId3"/>
              </a:buBlip>
            </a:pPr>
            <a:r>
              <a:rPr lang="en-US">
                <a:latin typeface="Arial"/>
                <a:cs typeface="Arial"/>
              </a:rPr>
              <a:t> 4 NEMA17 Steppers</a:t>
            </a:r>
          </a:p>
          <a:p>
            <a:pPr lvl="1">
              <a:lnSpc>
                <a:spcPct val="125000"/>
              </a:lnSpc>
              <a:buBlip>
                <a:blip r:embed="rId3"/>
              </a:buBlip>
            </a:pPr>
            <a:r>
              <a:rPr lang="en-US">
                <a:latin typeface="Arial"/>
                <a:cs typeface="Arial"/>
              </a:rPr>
              <a:t> GY-521 IMU for input</a:t>
            </a:r>
          </a:p>
          <a:p>
            <a:pPr lvl="1">
              <a:lnSpc>
                <a:spcPct val="125000"/>
              </a:lnSpc>
              <a:buBlip>
                <a:blip r:embed="rId3"/>
              </a:buBlip>
            </a:pPr>
            <a:r>
              <a:rPr lang="en-US">
                <a:latin typeface="Arial"/>
                <a:cs typeface="Arial"/>
              </a:rPr>
              <a:t> 12V 35Ah battery in parallel used to power the steppers</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8</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Dalton LeClair</a:t>
            </a:r>
            <a:endParaRPr lang="en-US"/>
          </a:p>
        </p:txBody>
      </p:sp>
      <p:sp>
        <p:nvSpPr>
          <p:cNvPr id="48" name="Rectangle 47">
            <a:hlinkClick r:id="" action="ppaction://noaction"/>
            <a:extLst>
              <a:ext uri="{FF2B5EF4-FFF2-40B4-BE49-F238E27FC236}">
                <a16:creationId xmlns:a16="http://schemas.microsoft.com/office/drawing/2014/main" id="{E9955A7E-C2B6-4DF0-9C3E-0B260088CEB5}"/>
              </a:ext>
            </a:extLst>
          </p:cNvPr>
          <p:cNvSpPr/>
          <p:nvPr/>
        </p:nvSpPr>
        <p:spPr>
          <a:xfrm>
            <a:off x="11417808" y="350451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hlinkClick r:id="rId4" action="ppaction://hlinksldjump"/>
            <a:extLst>
              <a:ext uri="{FF2B5EF4-FFF2-40B4-BE49-F238E27FC236}">
                <a16:creationId xmlns:a16="http://schemas.microsoft.com/office/drawing/2014/main" id="{AC4B5B51-065B-4D58-9212-537AA7722B29}"/>
              </a:ext>
            </a:extLst>
          </p:cNvPr>
          <p:cNvSpPr/>
          <p:nvPr/>
        </p:nvSpPr>
        <p:spPr>
          <a:xfrm>
            <a:off x="11417808" y="48700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3" name="Content Placeholder 2" descr="Users">
            <a:extLst>
              <a:ext uri="{FF2B5EF4-FFF2-40B4-BE49-F238E27FC236}">
                <a16:creationId xmlns:a16="http://schemas.microsoft.com/office/drawing/2014/main" id="{DC1FE935-E20D-46B5-970C-28E8FBC471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7188" y="714940"/>
            <a:ext cx="640080" cy="640080"/>
          </a:xfrm>
          <a:prstGeom prst="rect">
            <a:avLst/>
          </a:prstGeom>
        </p:spPr>
      </p:pic>
      <p:pic>
        <p:nvPicPr>
          <p:cNvPr id="24" name="Graphic 23" descr="Rocket">
            <a:extLst>
              <a:ext uri="{FF2B5EF4-FFF2-40B4-BE49-F238E27FC236}">
                <a16:creationId xmlns:a16="http://schemas.microsoft.com/office/drawing/2014/main" id="{E2A2308F-D904-48AE-AE67-C0AC2C4C44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7188" y="109204"/>
            <a:ext cx="640080" cy="640080"/>
          </a:xfrm>
          <a:prstGeom prst="rect">
            <a:avLst/>
          </a:prstGeom>
        </p:spPr>
      </p:pic>
      <p:pic>
        <p:nvPicPr>
          <p:cNvPr id="27" name="Graphic 26" descr="Future">
            <a:extLst>
              <a:ext uri="{FF2B5EF4-FFF2-40B4-BE49-F238E27FC236}">
                <a16:creationId xmlns:a16="http://schemas.microsoft.com/office/drawing/2014/main" id="{1DAF53CA-29A7-4CD7-8ECA-857628280D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97188" y="4193843"/>
            <a:ext cx="640080" cy="640080"/>
          </a:xfrm>
          <a:prstGeom prst="rect">
            <a:avLst/>
          </a:prstGeom>
        </p:spPr>
      </p:pic>
      <p:pic>
        <p:nvPicPr>
          <p:cNvPr id="29" name="Graphic 28" descr="Question Mark">
            <a:extLst>
              <a:ext uri="{FF2B5EF4-FFF2-40B4-BE49-F238E27FC236}">
                <a16:creationId xmlns:a16="http://schemas.microsoft.com/office/drawing/2014/main" id="{79ABA230-8BDA-4183-91F9-7127A0E768F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97187" y="4881807"/>
            <a:ext cx="640080" cy="640080"/>
          </a:xfrm>
          <a:prstGeom prst="rect">
            <a:avLst/>
          </a:prstGeom>
        </p:spPr>
      </p:pic>
      <p:pic>
        <p:nvPicPr>
          <p:cNvPr id="31" name="Graphic 30" descr="Puzzle">
            <a:extLst>
              <a:ext uri="{FF2B5EF4-FFF2-40B4-BE49-F238E27FC236}">
                <a16:creationId xmlns:a16="http://schemas.microsoft.com/office/drawing/2014/main" id="{F077B9FB-883C-4877-B0ED-12DF5D8DCE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999750"/>
            <a:ext cx="640080" cy="640080"/>
          </a:xfrm>
          <a:prstGeom prst="rect">
            <a:avLst/>
          </a:prstGeom>
        </p:spPr>
      </p:pic>
      <p:pic>
        <p:nvPicPr>
          <p:cNvPr id="33" name="Graphic 32" descr="Lightbulb and gear">
            <a:extLst>
              <a:ext uri="{FF2B5EF4-FFF2-40B4-BE49-F238E27FC236}">
                <a16:creationId xmlns:a16="http://schemas.microsoft.com/office/drawing/2014/main" id="{F1C7CEA6-0418-4472-8B5A-5378A75A944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34967" y="2647688"/>
            <a:ext cx="764521" cy="764521"/>
          </a:xfrm>
          <a:prstGeom prst="rect">
            <a:avLst/>
          </a:prstGeom>
        </p:spPr>
      </p:pic>
      <p:pic>
        <p:nvPicPr>
          <p:cNvPr id="35" name="Graphic 34" descr="Clipboard Checked">
            <a:extLst>
              <a:ext uri="{FF2B5EF4-FFF2-40B4-BE49-F238E27FC236}">
                <a16:creationId xmlns:a16="http://schemas.microsoft.com/office/drawing/2014/main" id="{840B4B26-5652-4C26-9EC6-825A4BCC56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41125" y="3432425"/>
            <a:ext cx="764521" cy="709268"/>
          </a:xfrm>
          <a:prstGeom prst="rect">
            <a:avLst/>
          </a:prstGeom>
        </p:spPr>
      </p:pic>
      <p:pic>
        <p:nvPicPr>
          <p:cNvPr id="7" name="Graphic 6" descr="Books">
            <a:extLst>
              <a:ext uri="{FF2B5EF4-FFF2-40B4-BE49-F238E27FC236}">
                <a16:creationId xmlns:a16="http://schemas.microsoft.com/office/drawing/2014/main" id="{09A45837-61FC-4535-8724-EEC818684E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97187" y="1322046"/>
            <a:ext cx="640080" cy="640080"/>
          </a:xfrm>
          <a:prstGeom prst="rect">
            <a:avLst/>
          </a:prstGeom>
        </p:spPr>
      </p:pic>
      <p:sp>
        <p:nvSpPr>
          <p:cNvPr id="9" name="Rectangle 8">
            <a:hlinkClick r:id="rId21" action="ppaction://hlinksldjump"/>
            <a:extLst>
              <a:ext uri="{FF2B5EF4-FFF2-40B4-BE49-F238E27FC236}">
                <a16:creationId xmlns:a16="http://schemas.microsoft.com/office/drawing/2014/main" id="{BDE1D9DA-9179-408C-A2E8-124D79A3E3CC}"/>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hlinkClick r:id="rId22" action="ppaction://hlinksldjump"/>
            <a:extLst>
              <a:ext uri="{FF2B5EF4-FFF2-40B4-BE49-F238E27FC236}">
                <a16:creationId xmlns:a16="http://schemas.microsoft.com/office/drawing/2014/main" id="{805B1AA8-BE53-4064-807D-F639DBDC6CEB}"/>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hlinkClick r:id="rId23" action="ppaction://hlinksldjump"/>
            <a:extLst>
              <a:ext uri="{FF2B5EF4-FFF2-40B4-BE49-F238E27FC236}">
                <a16:creationId xmlns:a16="http://schemas.microsoft.com/office/drawing/2014/main" id="{3FB2B052-A275-4C7F-836D-343BB08C59E6}"/>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Rectangle 11">
            <a:hlinkClick r:id="" action="ppaction://noaction"/>
            <a:extLst>
              <a:ext uri="{FF2B5EF4-FFF2-40B4-BE49-F238E27FC236}">
                <a16:creationId xmlns:a16="http://schemas.microsoft.com/office/drawing/2014/main" id="{50D29179-08B3-4D46-8273-C950BD0F3E0D}"/>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Rectangle 13">
            <a:hlinkClick r:id="rId4"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hlinkClick r:id="rId24" action="ppaction://hlinksldjump"/>
            <a:extLst>
              <a:ext uri="{FF2B5EF4-FFF2-40B4-BE49-F238E27FC236}">
                <a16:creationId xmlns:a16="http://schemas.microsoft.com/office/drawing/2014/main" id="{03EC2096-9E11-415F-B31D-987CFBDD6CB8}"/>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a:hlinkClick r:id="rId25" action="ppaction://hlinksldjump"/>
            <a:extLst>
              <a:ext uri="{FF2B5EF4-FFF2-40B4-BE49-F238E27FC236}">
                <a16:creationId xmlns:a16="http://schemas.microsoft.com/office/drawing/2014/main" id="{28D9C8C9-6C2B-4620-96A5-7AD4817C2BFC}"/>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hlinkClick r:id="rId26" action="ppaction://hlinksldjump"/>
            <a:extLst>
              <a:ext uri="{FF2B5EF4-FFF2-40B4-BE49-F238E27FC236}">
                <a16:creationId xmlns:a16="http://schemas.microsoft.com/office/drawing/2014/main" id="{AB3F4302-CD9B-41C2-BE22-86E6C1FA7FE8}"/>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5" name="Graphic 24" descr="Clipboard Checked">
            <a:extLst>
              <a:ext uri="{FF2B5EF4-FFF2-40B4-BE49-F238E27FC236}">
                <a16:creationId xmlns:a16="http://schemas.microsoft.com/office/drawing/2014/main" id="{F988D751-EEE5-4E37-9B51-D617FE3E594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64528" y="230137"/>
            <a:ext cx="1828800" cy="1828800"/>
          </a:xfrm>
          <a:prstGeom prst="rect">
            <a:avLst/>
          </a:prstGeom>
        </p:spPr>
      </p:pic>
      <p:pic>
        <p:nvPicPr>
          <p:cNvPr id="26" name="Graphic 25">
            <a:extLst>
              <a:ext uri="{FF2B5EF4-FFF2-40B4-BE49-F238E27FC236}">
                <a16:creationId xmlns:a16="http://schemas.microsoft.com/office/drawing/2014/main" id="{1D3B5C5F-2995-224D-BBDB-346F2983833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732138" y="1355020"/>
            <a:ext cx="4137479" cy="4517632"/>
          </a:xfrm>
          <a:prstGeom prst="rect">
            <a:avLst/>
          </a:prstGeom>
        </p:spPr>
      </p:pic>
    </p:spTree>
    <p:extLst>
      <p:ext uri="{BB962C8B-B14F-4D97-AF65-F5344CB8AC3E}">
        <p14:creationId xmlns:p14="http://schemas.microsoft.com/office/powerpoint/2010/main" val="1625203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1223630" y="387276"/>
            <a:ext cx="10515600" cy="1325563"/>
          </a:xfrm>
        </p:spPr>
        <p:txBody>
          <a:bodyPr/>
          <a:lstStyle/>
          <a:p>
            <a:pPr algn="ctr"/>
            <a:r>
              <a:rPr lang="en-US">
                <a:solidFill>
                  <a:srgbClr val="0B3D91"/>
                </a:solidFill>
                <a:latin typeface="Arial"/>
                <a:cs typeface="Arial"/>
              </a:rPr>
              <a:t>Environmental Challenges</a:t>
            </a:r>
            <a:endParaRPr lang="en-US">
              <a:solidFill>
                <a:srgbClr val="0B3D91"/>
              </a:solidFill>
            </a:endParaRPr>
          </a:p>
        </p:txBody>
      </p:sp>
      <p:sp>
        <p:nvSpPr>
          <p:cNvPr id="2" name="Content Placeholder 1">
            <a:extLst>
              <a:ext uri="{FF2B5EF4-FFF2-40B4-BE49-F238E27FC236}">
                <a16:creationId xmlns:a16="http://schemas.microsoft.com/office/drawing/2014/main" id="{FA264737-946D-4234-ABBF-AD29729F593E}"/>
              </a:ext>
            </a:extLst>
          </p:cNvPr>
          <p:cNvSpPr>
            <a:spLocks noGrp="1"/>
          </p:cNvSpPr>
          <p:nvPr>
            <p:ph idx="1"/>
          </p:nvPr>
        </p:nvSpPr>
        <p:spPr>
          <a:xfrm>
            <a:off x="764528" y="2355067"/>
            <a:ext cx="9025890" cy="4016620"/>
          </a:xfrm>
        </p:spPr>
        <p:txBody>
          <a:bodyPr vert="horz" lIns="91440" tIns="45720" rIns="91440" bIns="45720" rtlCol="0" anchor="t">
            <a:normAutofit/>
          </a:bodyPr>
          <a:lstStyle/>
          <a:p>
            <a:pPr>
              <a:lnSpc>
                <a:spcPct val="125000"/>
              </a:lnSpc>
              <a:buBlip>
                <a:blip r:embed="rId3"/>
              </a:buBlip>
            </a:pPr>
            <a:r>
              <a:rPr lang="en-US">
                <a:latin typeface="Arial"/>
                <a:cs typeface="Arial"/>
              </a:rPr>
              <a:t> Sand-blasting due to regolith</a:t>
            </a:r>
          </a:p>
          <a:p>
            <a:pPr>
              <a:lnSpc>
                <a:spcPct val="125000"/>
              </a:lnSpc>
              <a:buBlip>
                <a:blip r:embed="rId3"/>
              </a:buBlip>
            </a:pPr>
            <a:r>
              <a:rPr lang="en-US">
                <a:latin typeface="Arial"/>
                <a:cs typeface="Arial"/>
              </a:rPr>
              <a:t> Coefficient of thermal expansion</a:t>
            </a:r>
          </a:p>
          <a:p>
            <a:pPr>
              <a:lnSpc>
                <a:spcPct val="125000"/>
              </a:lnSpc>
              <a:buBlip>
                <a:blip r:embed="rId3"/>
              </a:buBlip>
            </a:pPr>
            <a:r>
              <a:rPr lang="en-US">
                <a:latin typeface="Arial"/>
                <a:cs typeface="Arial"/>
              </a:rPr>
              <a:t> Cold Welding</a:t>
            </a:r>
          </a:p>
          <a:p>
            <a:pPr>
              <a:lnSpc>
                <a:spcPct val="125000"/>
              </a:lnSpc>
              <a:buBlip>
                <a:blip r:embed="rId3"/>
              </a:buBlip>
            </a:pPr>
            <a:r>
              <a:rPr lang="en-US">
                <a:latin typeface="Arial"/>
                <a:cs typeface="Arial"/>
              </a:rPr>
              <a:t> Radiation </a:t>
            </a:r>
          </a:p>
          <a:p>
            <a:pPr marL="0" indent="0">
              <a:lnSpc>
                <a:spcPct val="125000"/>
              </a:lnSpc>
              <a:buNone/>
            </a:pPr>
            <a:endParaRPr lang="en-US"/>
          </a:p>
          <a:p>
            <a:pPr>
              <a:lnSpc>
                <a:spcPct val="125000"/>
              </a:lnSpc>
            </a:pPr>
            <a:endParaRPr lang="en-US"/>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8</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Dalton LeClair</a:t>
            </a:r>
            <a:endParaRPr lang="en-US"/>
          </a:p>
        </p:txBody>
      </p:sp>
      <p:sp>
        <p:nvSpPr>
          <p:cNvPr id="48" name="Rectangle 47">
            <a:hlinkClick r:id="" action="ppaction://noaction"/>
            <a:extLst>
              <a:ext uri="{FF2B5EF4-FFF2-40B4-BE49-F238E27FC236}">
                <a16:creationId xmlns:a16="http://schemas.microsoft.com/office/drawing/2014/main" id="{E9955A7E-C2B6-4DF0-9C3E-0B260088CEB5}"/>
              </a:ext>
            </a:extLst>
          </p:cNvPr>
          <p:cNvSpPr/>
          <p:nvPr/>
        </p:nvSpPr>
        <p:spPr>
          <a:xfrm>
            <a:off x="11417808" y="350451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hlinkClick r:id="rId4" action="ppaction://hlinksldjump"/>
            <a:extLst>
              <a:ext uri="{FF2B5EF4-FFF2-40B4-BE49-F238E27FC236}">
                <a16:creationId xmlns:a16="http://schemas.microsoft.com/office/drawing/2014/main" id="{AC4B5B51-065B-4D58-9212-537AA7722B29}"/>
              </a:ext>
            </a:extLst>
          </p:cNvPr>
          <p:cNvSpPr/>
          <p:nvPr/>
        </p:nvSpPr>
        <p:spPr>
          <a:xfrm>
            <a:off x="11417808" y="48700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 name="Graphic 2" descr="Sunset scene">
            <a:extLst>
              <a:ext uri="{FF2B5EF4-FFF2-40B4-BE49-F238E27FC236}">
                <a16:creationId xmlns:a16="http://schemas.microsoft.com/office/drawing/2014/main" id="{E1D6803B-3C0E-4D60-B453-DCF45540F5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15514"/>
            <a:ext cx="1828800" cy="1828800"/>
          </a:xfrm>
          <a:prstGeom prst="rect">
            <a:avLst/>
          </a:prstGeom>
        </p:spPr>
      </p:pic>
      <p:pic>
        <p:nvPicPr>
          <p:cNvPr id="23" name="Content Placeholder 2" descr="Users">
            <a:extLst>
              <a:ext uri="{FF2B5EF4-FFF2-40B4-BE49-F238E27FC236}">
                <a16:creationId xmlns:a16="http://schemas.microsoft.com/office/drawing/2014/main" id="{DC1FE935-E20D-46B5-970C-28E8FBC471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7188" y="714940"/>
            <a:ext cx="640080" cy="640080"/>
          </a:xfrm>
          <a:prstGeom prst="rect">
            <a:avLst/>
          </a:prstGeom>
        </p:spPr>
      </p:pic>
      <p:pic>
        <p:nvPicPr>
          <p:cNvPr id="24" name="Graphic 23" descr="Rocket">
            <a:extLst>
              <a:ext uri="{FF2B5EF4-FFF2-40B4-BE49-F238E27FC236}">
                <a16:creationId xmlns:a16="http://schemas.microsoft.com/office/drawing/2014/main" id="{E2A2308F-D904-48AE-AE67-C0AC2C4C44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97188" y="109204"/>
            <a:ext cx="640080" cy="640080"/>
          </a:xfrm>
          <a:prstGeom prst="rect">
            <a:avLst/>
          </a:prstGeom>
        </p:spPr>
      </p:pic>
      <p:pic>
        <p:nvPicPr>
          <p:cNvPr id="27" name="Graphic 26" descr="Future">
            <a:extLst>
              <a:ext uri="{FF2B5EF4-FFF2-40B4-BE49-F238E27FC236}">
                <a16:creationId xmlns:a16="http://schemas.microsoft.com/office/drawing/2014/main" id="{1DAF53CA-29A7-4CD7-8ECA-857628280D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97188" y="4193843"/>
            <a:ext cx="640080" cy="640080"/>
          </a:xfrm>
          <a:prstGeom prst="rect">
            <a:avLst/>
          </a:prstGeom>
        </p:spPr>
      </p:pic>
      <p:pic>
        <p:nvPicPr>
          <p:cNvPr id="29" name="Graphic 28" descr="Question Mark">
            <a:extLst>
              <a:ext uri="{FF2B5EF4-FFF2-40B4-BE49-F238E27FC236}">
                <a16:creationId xmlns:a16="http://schemas.microsoft.com/office/drawing/2014/main" id="{79ABA230-8BDA-4183-91F9-7127A0E768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7" y="4881807"/>
            <a:ext cx="640080" cy="640080"/>
          </a:xfrm>
          <a:prstGeom prst="rect">
            <a:avLst/>
          </a:prstGeom>
        </p:spPr>
      </p:pic>
      <p:pic>
        <p:nvPicPr>
          <p:cNvPr id="31" name="Graphic 30" descr="Puzzle">
            <a:extLst>
              <a:ext uri="{FF2B5EF4-FFF2-40B4-BE49-F238E27FC236}">
                <a16:creationId xmlns:a16="http://schemas.microsoft.com/office/drawing/2014/main" id="{F077B9FB-883C-4877-B0ED-12DF5D8DCEF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999750"/>
            <a:ext cx="640080" cy="640080"/>
          </a:xfrm>
          <a:prstGeom prst="rect">
            <a:avLst/>
          </a:prstGeom>
        </p:spPr>
      </p:pic>
      <p:pic>
        <p:nvPicPr>
          <p:cNvPr id="33" name="Graphic 32" descr="Lightbulb and gear">
            <a:extLst>
              <a:ext uri="{FF2B5EF4-FFF2-40B4-BE49-F238E27FC236}">
                <a16:creationId xmlns:a16="http://schemas.microsoft.com/office/drawing/2014/main" id="{F1C7CEA6-0418-4472-8B5A-5378A75A944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4967" y="2647688"/>
            <a:ext cx="764521" cy="764521"/>
          </a:xfrm>
          <a:prstGeom prst="rect">
            <a:avLst/>
          </a:prstGeom>
        </p:spPr>
      </p:pic>
      <p:pic>
        <p:nvPicPr>
          <p:cNvPr id="35" name="Graphic 34" descr="Clipboard Checked">
            <a:extLst>
              <a:ext uri="{FF2B5EF4-FFF2-40B4-BE49-F238E27FC236}">
                <a16:creationId xmlns:a16="http://schemas.microsoft.com/office/drawing/2014/main" id="{840B4B26-5652-4C26-9EC6-825A4BCC56A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41125" y="3432425"/>
            <a:ext cx="764521" cy="709268"/>
          </a:xfrm>
          <a:prstGeom prst="rect">
            <a:avLst/>
          </a:prstGeom>
        </p:spPr>
      </p:pic>
      <p:pic>
        <p:nvPicPr>
          <p:cNvPr id="7" name="Graphic 6" descr="Books">
            <a:extLst>
              <a:ext uri="{FF2B5EF4-FFF2-40B4-BE49-F238E27FC236}">
                <a16:creationId xmlns:a16="http://schemas.microsoft.com/office/drawing/2014/main" id="{09A45837-61FC-4535-8724-EEC818684ED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497187" y="1322046"/>
            <a:ext cx="640080" cy="640080"/>
          </a:xfrm>
          <a:prstGeom prst="rect">
            <a:avLst/>
          </a:prstGeom>
        </p:spPr>
      </p:pic>
      <p:sp>
        <p:nvSpPr>
          <p:cNvPr id="9" name="Rectangle 8">
            <a:hlinkClick r:id="rId23" action="ppaction://hlinksldjump"/>
            <a:extLst>
              <a:ext uri="{FF2B5EF4-FFF2-40B4-BE49-F238E27FC236}">
                <a16:creationId xmlns:a16="http://schemas.microsoft.com/office/drawing/2014/main" id="{BDE1D9DA-9179-408C-A2E8-124D79A3E3CC}"/>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hlinkClick r:id="rId24" action="ppaction://hlinksldjump"/>
            <a:extLst>
              <a:ext uri="{FF2B5EF4-FFF2-40B4-BE49-F238E27FC236}">
                <a16:creationId xmlns:a16="http://schemas.microsoft.com/office/drawing/2014/main" id="{805B1AA8-BE53-4064-807D-F639DBDC6CEB}"/>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hlinkClick r:id="rId25" action="ppaction://hlinksldjump"/>
            <a:extLst>
              <a:ext uri="{FF2B5EF4-FFF2-40B4-BE49-F238E27FC236}">
                <a16:creationId xmlns:a16="http://schemas.microsoft.com/office/drawing/2014/main" id="{3FB2B052-A275-4C7F-836D-343BB08C59E6}"/>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Rectangle 11">
            <a:hlinkClick r:id="" action="ppaction://noaction"/>
            <a:extLst>
              <a:ext uri="{FF2B5EF4-FFF2-40B4-BE49-F238E27FC236}">
                <a16:creationId xmlns:a16="http://schemas.microsoft.com/office/drawing/2014/main" id="{50D29179-08B3-4D46-8273-C950BD0F3E0D}"/>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Rectangle 13">
            <a:hlinkClick r:id="rId4" action="ppaction://hlinksldjump"/>
            <a:extLst>
              <a:ext uri="{FF2B5EF4-FFF2-40B4-BE49-F238E27FC236}">
                <a16:creationId xmlns:a16="http://schemas.microsoft.com/office/drawing/2014/main" id="{C1C0385D-AFED-49B2-A454-3C5D56728E2E}"/>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hlinkClick r:id="rId26" action="ppaction://hlinksldjump"/>
            <a:extLst>
              <a:ext uri="{FF2B5EF4-FFF2-40B4-BE49-F238E27FC236}">
                <a16:creationId xmlns:a16="http://schemas.microsoft.com/office/drawing/2014/main" id="{03EC2096-9E11-415F-B31D-987CFBDD6CB8}"/>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a:hlinkClick r:id="rId27" action="ppaction://hlinksldjump"/>
            <a:extLst>
              <a:ext uri="{FF2B5EF4-FFF2-40B4-BE49-F238E27FC236}">
                <a16:creationId xmlns:a16="http://schemas.microsoft.com/office/drawing/2014/main" id="{28D9C8C9-6C2B-4620-96A5-7AD4817C2BFC}"/>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hlinkClick r:id="rId28" action="ppaction://hlinksldjump"/>
            <a:extLst>
              <a:ext uri="{FF2B5EF4-FFF2-40B4-BE49-F238E27FC236}">
                <a16:creationId xmlns:a16="http://schemas.microsoft.com/office/drawing/2014/main" id="{AB3F4302-CD9B-41C2-BE22-86E6C1FA7FE8}"/>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900712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CDC97-A92E-4BE0-9223-368D9A833428}"/>
              </a:ext>
            </a:extLst>
          </p:cNvPr>
          <p:cNvSpPr>
            <a:spLocks noGrp="1"/>
          </p:cNvSpPr>
          <p:nvPr>
            <p:ph type="title"/>
          </p:nvPr>
        </p:nvSpPr>
        <p:spPr/>
        <p:txBody>
          <a:bodyPr/>
          <a:lstStyle/>
          <a:p>
            <a:pPr algn="ctr"/>
            <a:r>
              <a:rPr lang="en-US">
                <a:solidFill>
                  <a:srgbClr val="0543AD"/>
                </a:solidFill>
              </a:rPr>
              <a:t>Binary Pairwise Comparison</a:t>
            </a:r>
          </a:p>
        </p:txBody>
      </p:sp>
      <p:sp>
        <p:nvSpPr>
          <p:cNvPr id="4" name="Slide Number Placeholder 3">
            <a:extLst>
              <a:ext uri="{FF2B5EF4-FFF2-40B4-BE49-F238E27FC236}">
                <a16:creationId xmlns:a16="http://schemas.microsoft.com/office/drawing/2014/main" id="{608AD1DB-7AEF-49F2-AFA3-B2FDB0107A26}"/>
              </a:ext>
            </a:extLst>
          </p:cNvPr>
          <p:cNvSpPr>
            <a:spLocks noGrp="1"/>
          </p:cNvSpPr>
          <p:nvPr>
            <p:ph type="sldNum" sz="quarter" idx="4"/>
          </p:nvPr>
        </p:nvSpPr>
        <p:spPr/>
        <p:txBody>
          <a:bodyPr/>
          <a:lstStyle/>
          <a:p>
            <a:r>
              <a:rPr lang="en-US"/>
              <a:t>16</a:t>
            </a:r>
          </a:p>
        </p:txBody>
      </p:sp>
      <p:sp>
        <p:nvSpPr>
          <p:cNvPr id="6" name="Content Placeholder 5">
            <a:extLst>
              <a:ext uri="{FF2B5EF4-FFF2-40B4-BE49-F238E27FC236}">
                <a16:creationId xmlns:a16="http://schemas.microsoft.com/office/drawing/2014/main" id="{36BC17F5-4B19-41E7-9190-8834E632F295}"/>
              </a:ext>
            </a:extLst>
          </p:cNvPr>
          <p:cNvSpPr>
            <a:spLocks noGrp="1"/>
          </p:cNvSpPr>
          <p:nvPr>
            <p:ph sz="quarter" idx="11"/>
          </p:nvPr>
        </p:nvSpPr>
        <p:spPr/>
        <p:txBody>
          <a:bodyPr/>
          <a:lstStyle/>
          <a:p>
            <a:pPr algn="ctr"/>
            <a:r>
              <a:rPr lang="en-US"/>
              <a:t>Parker Stensrud</a:t>
            </a:r>
          </a:p>
          <a:p>
            <a:endParaRPr lang="en-US"/>
          </a:p>
        </p:txBody>
      </p:sp>
      <p:pic>
        <p:nvPicPr>
          <p:cNvPr id="2" name="Graphic 1" descr="Clipboard Checked">
            <a:extLst>
              <a:ext uri="{FF2B5EF4-FFF2-40B4-BE49-F238E27FC236}">
                <a16:creationId xmlns:a16="http://schemas.microsoft.com/office/drawing/2014/main" id="{06D0570D-3208-4717-9A9E-73969FDA09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319088"/>
            <a:ext cx="1371600" cy="1371600"/>
          </a:xfrm>
          <a:prstGeom prst="rect">
            <a:avLst/>
          </a:prstGeom>
        </p:spPr>
      </p:pic>
      <p:pic>
        <p:nvPicPr>
          <p:cNvPr id="8" name="Content Placeholder 2" descr="Users">
            <a:extLst>
              <a:ext uri="{FF2B5EF4-FFF2-40B4-BE49-F238E27FC236}">
                <a16:creationId xmlns:a16="http://schemas.microsoft.com/office/drawing/2014/main" id="{A525FB70-EF1B-4D2C-B768-8D844A8B71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7188" y="714940"/>
            <a:ext cx="640080" cy="640080"/>
          </a:xfrm>
          <a:prstGeom prst="rect">
            <a:avLst/>
          </a:prstGeom>
        </p:spPr>
      </p:pic>
      <p:pic>
        <p:nvPicPr>
          <p:cNvPr id="9" name="Graphic 8" descr="Rocket">
            <a:extLst>
              <a:ext uri="{FF2B5EF4-FFF2-40B4-BE49-F238E27FC236}">
                <a16:creationId xmlns:a16="http://schemas.microsoft.com/office/drawing/2014/main" id="{C0262D20-E1B2-4ECA-AE3D-0E8595B095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7188" y="109204"/>
            <a:ext cx="640080" cy="640080"/>
          </a:xfrm>
          <a:prstGeom prst="rect">
            <a:avLst/>
          </a:prstGeom>
        </p:spPr>
      </p:pic>
      <p:pic>
        <p:nvPicPr>
          <p:cNvPr id="12" name="Graphic 11" descr="Future">
            <a:extLst>
              <a:ext uri="{FF2B5EF4-FFF2-40B4-BE49-F238E27FC236}">
                <a16:creationId xmlns:a16="http://schemas.microsoft.com/office/drawing/2014/main" id="{979608E9-703A-4F10-98A3-C0A94BD6BB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97188" y="4193843"/>
            <a:ext cx="640080" cy="640080"/>
          </a:xfrm>
          <a:prstGeom prst="rect">
            <a:avLst/>
          </a:prstGeom>
        </p:spPr>
      </p:pic>
      <p:pic>
        <p:nvPicPr>
          <p:cNvPr id="13" name="Graphic 12" descr="Question Mark">
            <a:extLst>
              <a:ext uri="{FF2B5EF4-FFF2-40B4-BE49-F238E27FC236}">
                <a16:creationId xmlns:a16="http://schemas.microsoft.com/office/drawing/2014/main" id="{F34BDC00-E937-4CC7-B459-E2C6699615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97187" y="4881807"/>
            <a:ext cx="640080" cy="640080"/>
          </a:xfrm>
          <a:prstGeom prst="rect">
            <a:avLst/>
          </a:prstGeom>
        </p:spPr>
      </p:pic>
      <p:pic>
        <p:nvPicPr>
          <p:cNvPr id="14" name="Graphic 13" descr="Puzzle">
            <a:extLst>
              <a:ext uri="{FF2B5EF4-FFF2-40B4-BE49-F238E27FC236}">
                <a16:creationId xmlns:a16="http://schemas.microsoft.com/office/drawing/2014/main" id="{A34E3B2F-C35E-45F5-B4DC-59EB3920A3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999750"/>
            <a:ext cx="640080" cy="640080"/>
          </a:xfrm>
          <a:prstGeom prst="rect">
            <a:avLst/>
          </a:prstGeom>
        </p:spPr>
      </p:pic>
      <p:pic>
        <p:nvPicPr>
          <p:cNvPr id="15" name="Graphic 14" descr="Lightbulb and gear">
            <a:extLst>
              <a:ext uri="{FF2B5EF4-FFF2-40B4-BE49-F238E27FC236}">
                <a16:creationId xmlns:a16="http://schemas.microsoft.com/office/drawing/2014/main" id="{578FE222-BA6F-4234-9862-0E2E3027CA5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34967" y="2647688"/>
            <a:ext cx="764521" cy="764521"/>
          </a:xfrm>
          <a:prstGeom prst="rect">
            <a:avLst/>
          </a:prstGeom>
        </p:spPr>
      </p:pic>
      <p:pic>
        <p:nvPicPr>
          <p:cNvPr id="7" name="Graphic 6" descr="Books">
            <a:extLst>
              <a:ext uri="{FF2B5EF4-FFF2-40B4-BE49-F238E27FC236}">
                <a16:creationId xmlns:a16="http://schemas.microsoft.com/office/drawing/2014/main" id="{6C451291-8B6B-48B5-B188-547EAD7605F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97187" y="1322046"/>
            <a:ext cx="640080" cy="640080"/>
          </a:xfrm>
          <a:prstGeom prst="rect">
            <a:avLst/>
          </a:prstGeom>
        </p:spPr>
      </p:pic>
      <p:pic>
        <p:nvPicPr>
          <p:cNvPr id="19" name="Graphic 18" descr="Clipboard Checked">
            <a:extLst>
              <a:ext uri="{FF2B5EF4-FFF2-40B4-BE49-F238E27FC236}">
                <a16:creationId xmlns:a16="http://schemas.microsoft.com/office/drawing/2014/main" id="{2A279CB5-2BD0-4DB1-88FD-DBD7E7E742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41125" y="3432425"/>
            <a:ext cx="764521" cy="709268"/>
          </a:xfrm>
          <a:prstGeom prst="rect">
            <a:avLst/>
          </a:prstGeom>
        </p:spPr>
      </p:pic>
      <p:sp>
        <p:nvSpPr>
          <p:cNvPr id="3" name="Rectangle 2">
            <a:hlinkClick r:id="rId19" action="ppaction://hlinksldjump"/>
            <a:extLst>
              <a:ext uri="{FF2B5EF4-FFF2-40B4-BE49-F238E27FC236}">
                <a16:creationId xmlns:a16="http://schemas.microsoft.com/office/drawing/2014/main" id="{1441DDE0-9FBD-401F-81E6-034A15684E28}"/>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hlinkClick r:id="rId20" action="ppaction://hlinksldjump"/>
            <a:extLst>
              <a:ext uri="{FF2B5EF4-FFF2-40B4-BE49-F238E27FC236}">
                <a16:creationId xmlns:a16="http://schemas.microsoft.com/office/drawing/2014/main" id="{BFA6F736-0F59-439D-B652-B99667C992A8}"/>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hlinkClick r:id="rId21" action="ppaction://hlinksldjump"/>
            <a:extLst>
              <a:ext uri="{FF2B5EF4-FFF2-40B4-BE49-F238E27FC236}">
                <a16:creationId xmlns:a16="http://schemas.microsoft.com/office/drawing/2014/main" id="{10FF7B63-A0AE-4857-9D32-E2C8BFFA1CEB}"/>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hlinkClick r:id="" action="ppaction://noaction"/>
            <a:extLst>
              <a:ext uri="{FF2B5EF4-FFF2-40B4-BE49-F238E27FC236}">
                <a16:creationId xmlns:a16="http://schemas.microsoft.com/office/drawing/2014/main" id="{6EE0B040-87BE-4074-BA72-8BA39A47E281}"/>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hlinkClick r:id="rId22" action="ppaction://hlinksldjump"/>
            <a:extLst>
              <a:ext uri="{FF2B5EF4-FFF2-40B4-BE49-F238E27FC236}">
                <a16:creationId xmlns:a16="http://schemas.microsoft.com/office/drawing/2014/main" id="{BD991066-44F0-4ABC-9AC9-40B73B83D9A5}"/>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hlinkClick r:id="rId23" action="ppaction://hlinksldjump"/>
            <a:extLst>
              <a:ext uri="{FF2B5EF4-FFF2-40B4-BE49-F238E27FC236}">
                <a16:creationId xmlns:a16="http://schemas.microsoft.com/office/drawing/2014/main" id="{B00719C5-9246-4288-BE6E-6D808A83049B}"/>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hlinkClick r:id="rId24" action="ppaction://hlinksldjump"/>
            <a:extLst>
              <a:ext uri="{FF2B5EF4-FFF2-40B4-BE49-F238E27FC236}">
                <a16:creationId xmlns:a16="http://schemas.microsoft.com/office/drawing/2014/main" id="{C5386FC9-C232-4876-836D-DAEF47857D3B}"/>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hlinkClick r:id="rId25" action="ppaction://hlinksldjump"/>
            <a:extLst>
              <a:ext uri="{FF2B5EF4-FFF2-40B4-BE49-F238E27FC236}">
                <a16:creationId xmlns:a16="http://schemas.microsoft.com/office/drawing/2014/main" id="{60308DF9-6D75-4CC2-A760-386C97C10F49}"/>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descr="Table&#10;&#10;Description automatically generated">
            <a:extLst>
              <a:ext uri="{FF2B5EF4-FFF2-40B4-BE49-F238E27FC236}">
                <a16:creationId xmlns:a16="http://schemas.microsoft.com/office/drawing/2014/main" id="{CEA5168B-0199-423F-96A2-59370A3B41F1}"/>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2620" y="1960564"/>
            <a:ext cx="8826759" cy="2942253"/>
          </a:xfrm>
          <a:prstGeom prst="rect">
            <a:avLst/>
          </a:prstGeom>
        </p:spPr>
      </p:pic>
      <p:cxnSp>
        <p:nvCxnSpPr>
          <p:cNvPr id="32" name="Straight Connector 31">
            <a:extLst>
              <a:ext uri="{FF2B5EF4-FFF2-40B4-BE49-F238E27FC236}">
                <a16:creationId xmlns:a16="http://schemas.microsoft.com/office/drawing/2014/main" id="{549C053E-7D8A-4D70-8CB9-0D3EAD10D996}"/>
              </a:ext>
            </a:extLst>
          </p:cNvPr>
          <p:cNvCxnSpPr>
            <a:cxnSpLocks/>
          </p:cNvCxnSpPr>
          <p:nvPr/>
        </p:nvCxnSpPr>
        <p:spPr>
          <a:xfrm>
            <a:off x="1682620" y="1960564"/>
            <a:ext cx="0" cy="292987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6443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CDC97-A92E-4BE0-9223-368D9A833428}"/>
              </a:ext>
            </a:extLst>
          </p:cNvPr>
          <p:cNvSpPr>
            <a:spLocks noGrp="1"/>
          </p:cNvSpPr>
          <p:nvPr>
            <p:ph type="title"/>
          </p:nvPr>
        </p:nvSpPr>
        <p:spPr/>
        <p:txBody>
          <a:bodyPr/>
          <a:lstStyle/>
          <a:p>
            <a:pPr algn="ctr"/>
            <a:r>
              <a:rPr lang="en-US">
                <a:solidFill>
                  <a:srgbClr val="0543AD"/>
                </a:solidFill>
              </a:rPr>
              <a:t>Binary Pairwise Comparison</a:t>
            </a:r>
          </a:p>
        </p:txBody>
      </p:sp>
      <p:sp>
        <p:nvSpPr>
          <p:cNvPr id="4" name="Slide Number Placeholder 3">
            <a:extLst>
              <a:ext uri="{FF2B5EF4-FFF2-40B4-BE49-F238E27FC236}">
                <a16:creationId xmlns:a16="http://schemas.microsoft.com/office/drawing/2014/main" id="{608AD1DB-7AEF-49F2-AFA3-B2FDB0107A26}"/>
              </a:ext>
            </a:extLst>
          </p:cNvPr>
          <p:cNvSpPr>
            <a:spLocks noGrp="1"/>
          </p:cNvSpPr>
          <p:nvPr>
            <p:ph type="sldNum" sz="quarter" idx="4"/>
          </p:nvPr>
        </p:nvSpPr>
        <p:spPr/>
        <p:txBody>
          <a:bodyPr/>
          <a:lstStyle/>
          <a:p>
            <a:r>
              <a:rPr lang="en-US"/>
              <a:t>16</a:t>
            </a:r>
          </a:p>
        </p:txBody>
      </p:sp>
      <p:sp>
        <p:nvSpPr>
          <p:cNvPr id="6" name="Content Placeholder 5">
            <a:extLst>
              <a:ext uri="{FF2B5EF4-FFF2-40B4-BE49-F238E27FC236}">
                <a16:creationId xmlns:a16="http://schemas.microsoft.com/office/drawing/2014/main" id="{36BC17F5-4B19-41E7-9190-8834E632F295}"/>
              </a:ext>
            </a:extLst>
          </p:cNvPr>
          <p:cNvSpPr>
            <a:spLocks noGrp="1"/>
          </p:cNvSpPr>
          <p:nvPr>
            <p:ph sz="quarter" idx="11"/>
          </p:nvPr>
        </p:nvSpPr>
        <p:spPr/>
        <p:txBody>
          <a:bodyPr/>
          <a:lstStyle/>
          <a:p>
            <a:pPr algn="ctr"/>
            <a:r>
              <a:rPr lang="en-US"/>
              <a:t>Parker Stensrud</a:t>
            </a:r>
          </a:p>
          <a:p>
            <a:endParaRPr lang="en-US"/>
          </a:p>
        </p:txBody>
      </p:sp>
      <p:pic>
        <p:nvPicPr>
          <p:cNvPr id="2" name="Graphic 1" descr="Clipboard Checked">
            <a:extLst>
              <a:ext uri="{FF2B5EF4-FFF2-40B4-BE49-F238E27FC236}">
                <a16:creationId xmlns:a16="http://schemas.microsoft.com/office/drawing/2014/main" id="{06D0570D-3208-4717-9A9E-73969FDA09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319088"/>
            <a:ext cx="1371600" cy="1371600"/>
          </a:xfrm>
          <a:prstGeom prst="rect">
            <a:avLst/>
          </a:prstGeom>
        </p:spPr>
      </p:pic>
      <p:pic>
        <p:nvPicPr>
          <p:cNvPr id="8" name="Content Placeholder 2" descr="Users">
            <a:extLst>
              <a:ext uri="{FF2B5EF4-FFF2-40B4-BE49-F238E27FC236}">
                <a16:creationId xmlns:a16="http://schemas.microsoft.com/office/drawing/2014/main" id="{A525FB70-EF1B-4D2C-B768-8D844A8B71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7188" y="714940"/>
            <a:ext cx="640080" cy="640080"/>
          </a:xfrm>
          <a:prstGeom prst="rect">
            <a:avLst/>
          </a:prstGeom>
        </p:spPr>
      </p:pic>
      <p:pic>
        <p:nvPicPr>
          <p:cNvPr id="9" name="Graphic 8" descr="Rocket">
            <a:extLst>
              <a:ext uri="{FF2B5EF4-FFF2-40B4-BE49-F238E27FC236}">
                <a16:creationId xmlns:a16="http://schemas.microsoft.com/office/drawing/2014/main" id="{C0262D20-E1B2-4ECA-AE3D-0E8595B095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7188" y="109204"/>
            <a:ext cx="640080" cy="640080"/>
          </a:xfrm>
          <a:prstGeom prst="rect">
            <a:avLst/>
          </a:prstGeom>
        </p:spPr>
      </p:pic>
      <p:pic>
        <p:nvPicPr>
          <p:cNvPr id="12" name="Graphic 11" descr="Future">
            <a:extLst>
              <a:ext uri="{FF2B5EF4-FFF2-40B4-BE49-F238E27FC236}">
                <a16:creationId xmlns:a16="http://schemas.microsoft.com/office/drawing/2014/main" id="{979608E9-703A-4F10-98A3-C0A94BD6BB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97188" y="4193843"/>
            <a:ext cx="640080" cy="640080"/>
          </a:xfrm>
          <a:prstGeom prst="rect">
            <a:avLst/>
          </a:prstGeom>
        </p:spPr>
      </p:pic>
      <p:pic>
        <p:nvPicPr>
          <p:cNvPr id="13" name="Graphic 12" descr="Question Mark">
            <a:extLst>
              <a:ext uri="{FF2B5EF4-FFF2-40B4-BE49-F238E27FC236}">
                <a16:creationId xmlns:a16="http://schemas.microsoft.com/office/drawing/2014/main" id="{F34BDC00-E937-4CC7-B459-E2C6699615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97187" y="4881807"/>
            <a:ext cx="640080" cy="640080"/>
          </a:xfrm>
          <a:prstGeom prst="rect">
            <a:avLst/>
          </a:prstGeom>
        </p:spPr>
      </p:pic>
      <p:pic>
        <p:nvPicPr>
          <p:cNvPr id="14" name="Graphic 13" descr="Puzzle">
            <a:extLst>
              <a:ext uri="{FF2B5EF4-FFF2-40B4-BE49-F238E27FC236}">
                <a16:creationId xmlns:a16="http://schemas.microsoft.com/office/drawing/2014/main" id="{A34E3B2F-C35E-45F5-B4DC-59EB3920A3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999750"/>
            <a:ext cx="640080" cy="640080"/>
          </a:xfrm>
          <a:prstGeom prst="rect">
            <a:avLst/>
          </a:prstGeom>
        </p:spPr>
      </p:pic>
      <p:pic>
        <p:nvPicPr>
          <p:cNvPr id="15" name="Graphic 14" descr="Lightbulb and gear">
            <a:extLst>
              <a:ext uri="{FF2B5EF4-FFF2-40B4-BE49-F238E27FC236}">
                <a16:creationId xmlns:a16="http://schemas.microsoft.com/office/drawing/2014/main" id="{578FE222-BA6F-4234-9862-0E2E3027CA5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34967" y="2647688"/>
            <a:ext cx="764521" cy="764521"/>
          </a:xfrm>
          <a:prstGeom prst="rect">
            <a:avLst/>
          </a:prstGeom>
        </p:spPr>
      </p:pic>
      <p:pic>
        <p:nvPicPr>
          <p:cNvPr id="7" name="Graphic 6" descr="Books">
            <a:extLst>
              <a:ext uri="{FF2B5EF4-FFF2-40B4-BE49-F238E27FC236}">
                <a16:creationId xmlns:a16="http://schemas.microsoft.com/office/drawing/2014/main" id="{6C451291-8B6B-48B5-B188-547EAD7605F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97187" y="1322046"/>
            <a:ext cx="640080" cy="640080"/>
          </a:xfrm>
          <a:prstGeom prst="rect">
            <a:avLst/>
          </a:prstGeom>
        </p:spPr>
      </p:pic>
      <p:pic>
        <p:nvPicPr>
          <p:cNvPr id="19" name="Graphic 18" descr="Clipboard Checked">
            <a:extLst>
              <a:ext uri="{FF2B5EF4-FFF2-40B4-BE49-F238E27FC236}">
                <a16:creationId xmlns:a16="http://schemas.microsoft.com/office/drawing/2014/main" id="{2A279CB5-2BD0-4DB1-88FD-DBD7E7E742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41125" y="3432425"/>
            <a:ext cx="764521" cy="709268"/>
          </a:xfrm>
          <a:prstGeom prst="rect">
            <a:avLst/>
          </a:prstGeom>
        </p:spPr>
      </p:pic>
      <p:sp>
        <p:nvSpPr>
          <p:cNvPr id="3" name="Rectangle 2">
            <a:hlinkClick r:id="rId19" action="ppaction://hlinksldjump"/>
            <a:extLst>
              <a:ext uri="{FF2B5EF4-FFF2-40B4-BE49-F238E27FC236}">
                <a16:creationId xmlns:a16="http://schemas.microsoft.com/office/drawing/2014/main" id="{1441DDE0-9FBD-401F-81E6-034A15684E28}"/>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hlinkClick r:id="rId20" action="ppaction://hlinksldjump"/>
            <a:extLst>
              <a:ext uri="{FF2B5EF4-FFF2-40B4-BE49-F238E27FC236}">
                <a16:creationId xmlns:a16="http://schemas.microsoft.com/office/drawing/2014/main" id="{BFA6F736-0F59-439D-B652-B99667C992A8}"/>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hlinkClick r:id="rId21" action="ppaction://hlinksldjump"/>
            <a:extLst>
              <a:ext uri="{FF2B5EF4-FFF2-40B4-BE49-F238E27FC236}">
                <a16:creationId xmlns:a16="http://schemas.microsoft.com/office/drawing/2014/main" id="{10FF7B63-A0AE-4857-9D32-E2C8BFFA1CEB}"/>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hlinkClick r:id="" action="ppaction://noaction"/>
            <a:extLst>
              <a:ext uri="{FF2B5EF4-FFF2-40B4-BE49-F238E27FC236}">
                <a16:creationId xmlns:a16="http://schemas.microsoft.com/office/drawing/2014/main" id="{6EE0B040-87BE-4074-BA72-8BA39A47E281}"/>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hlinkClick r:id="rId22" action="ppaction://hlinksldjump"/>
            <a:extLst>
              <a:ext uri="{FF2B5EF4-FFF2-40B4-BE49-F238E27FC236}">
                <a16:creationId xmlns:a16="http://schemas.microsoft.com/office/drawing/2014/main" id="{BD991066-44F0-4ABC-9AC9-40B73B83D9A5}"/>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hlinkClick r:id="rId23" action="ppaction://hlinksldjump"/>
            <a:extLst>
              <a:ext uri="{FF2B5EF4-FFF2-40B4-BE49-F238E27FC236}">
                <a16:creationId xmlns:a16="http://schemas.microsoft.com/office/drawing/2014/main" id="{B00719C5-9246-4288-BE6E-6D808A83049B}"/>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hlinkClick r:id="rId24" action="ppaction://hlinksldjump"/>
            <a:extLst>
              <a:ext uri="{FF2B5EF4-FFF2-40B4-BE49-F238E27FC236}">
                <a16:creationId xmlns:a16="http://schemas.microsoft.com/office/drawing/2014/main" id="{C5386FC9-C232-4876-836D-DAEF47857D3B}"/>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hlinkClick r:id="rId25" action="ppaction://hlinksldjump"/>
            <a:extLst>
              <a:ext uri="{FF2B5EF4-FFF2-40B4-BE49-F238E27FC236}">
                <a16:creationId xmlns:a16="http://schemas.microsoft.com/office/drawing/2014/main" id="{60308DF9-6D75-4CC2-A760-386C97C10F49}"/>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descr="Table&#10;&#10;Description automatically generated">
            <a:extLst>
              <a:ext uri="{FF2B5EF4-FFF2-40B4-BE49-F238E27FC236}">
                <a16:creationId xmlns:a16="http://schemas.microsoft.com/office/drawing/2014/main" id="{CEA5168B-0199-423F-96A2-59370A3B41F1}"/>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2620" y="1960564"/>
            <a:ext cx="8826759" cy="2942253"/>
          </a:xfrm>
          <a:prstGeom prst="rect">
            <a:avLst/>
          </a:prstGeom>
        </p:spPr>
      </p:pic>
      <p:sp>
        <p:nvSpPr>
          <p:cNvPr id="10" name="Rectangle 9">
            <a:extLst>
              <a:ext uri="{FF2B5EF4-FFF2-40B4-BE49-F238E27FC236}">
                <a16:creationId xmlns:a16="http://schemas.microsoft.com/office/drawing/2014/main" id="{2193E895-988D-4C36-B7EB-BEAABBEC6917}"/>
              </a:ext>
            </a:extLst>
          </p:cNvPr>
          <p:cNvSpPr/>
          <p:nvPr/>
        </p:nvSpPr>
        <p:spPr>
          <a:xfrm>
            <a:off x="1672966" y="1962645"/>
            <a:ext cx="8826759" cy="2942253"/>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6" name="Picture 15" descr="Table&#10;&#10;Description automatically generated">
            <a:extLst>
              <a:ext uri="{FF2B5EF4-FFF2-40B4-BE49-F238E27FC236}">
                <a16:creationId xmlns:a16="http://schemas.microsoft.com/office/drawing/2014/main" id="{566F1C8A-A06E-4BEA-B780-6D36D3826F42}"/>
              </a:ext>
            </a:extLst>
          </p:cNvPr>
          <p:cNvPicPr>
            <a:picLocks noChangeAspect="1"/>
          </p:cNvPicPr>
          <p:nvPr/>
        </p:nvPicPr>
        <p:blipFill rotWithShape="1">
          <a:blip r:embed="rId26">
            <a:extLst>
              <a:ext uri="{28A0092B-C50C-407E-A947-70E740481C1C}">
                <a14:useLocalDpi xmlns:a14="http://schemas.microsoft.com/office/drawing/2010/main" val="0"/>
              </a:ext>
            </a:extLst>
          </a:blip>
          <a:srcRect l="94783" t="10414" r="109" b="10188"/>
          <a:stretch/>
        </p:blipFill>
        <p:spPr>
          <a:xfrm>
            <a:off x="10048876" y="2266951"/>
            <a:ext cx="450849" cy="2336120"/>
          </a:xfrm>
          <a:prstGeom prst="rect">
            <a:avLst/>
          </a:prstGeom>
          <a:solidFill>
            <a:schemeClr val="bg1"/>
          </a:solidFill>
          <a:ln w="31750">
            <a:solidFill>
              <a:srgbClr val="0B3D91"/>
            </a:solidFill>
          </a:ln>
        </p:spPr>
      </p:pic>
    </p:spTree>
    <p:extLst>
      <p:ext uri="{BB962C8B-B14F-4D97-AF65-F5344CB8AC3E}">
        <p14:creationId xmlns:p14="http://schemas.microsoft.com/office/powerpoint/2010/main" val="24660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88BA4E-55E5-4775-9B25-55CC5E4FF594}"/>
              </a:ext>
            </a:extLst>
          </p:cNvPr>
          <p:cNvSpPr>
            <a:spLocks noGrp="1"/>
          </p:cNvSpPr>
          <p:nvPr>
            <p:ph idx="1"/>
          </p:nvPr>
        </p:nvSpPr>
        <p:spPr>
          <a:xfrm>
            <a:off x="838200" y="-429031"/>
            <a:ext cx="10515600" cy="6356865"/>
          </a:xfrm>
        </p:spPr>
        <p:txBody>
          <a:bodyPr vert="horz" lIns="91440" tIns="45720" rIns="91440" bIns="45720" rtlCol="0" anchor="t">
            <a:normAutofit/>
          </a:bodyPr>
          <a:lstStyle/>
          <a:p>
            <a:pPr marL="0" indent="0">
              <a:buNone/>
            </a:pPr>
            <a:endParaRPr lang="en-US"/>
          </a:p>
          <a:p>
            <a:r>
              <a:rPr lang="en-US">
                <a:highlight>
                  <a:srgbClr val="FFFF00"/>
                </a:highlight>
                <a:latin typeface="Arial"/>
                <a:cs typeface="Arial"/>
              </a:rPr>
              <a:t>Background/scope</a:t>
            </a:r>
          </a:p>
          <a:p>
            <a:r>
              <a:rPr lang="en-US">
                <a:highlight>
                  <a:srgbClr val="FFFF00"/>
                </a:highlight>
                <a:latin typeface="Arial"/>
                <a:cs typeface="Arial"/>
              </a:rPr>
              <a:t>Goals</a:t>
            </a:r>
          </a:p>
          <a:p>
            <a:r>
              <a:rPr lang="en-US">
                <a:highlight>
                  <a:srgbClr val="FFFF00"/>
                </a:highlight>
                <a:latin typeface="Arial"/>
                <a:cs typeface="Arial"/>
              </a:rPr>
              <a:t>Original design</a:t>
            </a:r>
          </a:p>
          <a:p>
            <a:r>
              <a:rPr lang="en-US">
                <a:highlight>
                  <a:srgbClr val="FFFF00"/>
                </a:highlight>
                <a:latin typeface="Arial"/>
                <a:cs typeface="Arial"/>
              </a:rPr>
              <a:t>Secondary design with bottle jacks</a:t>
            </a:r>
          </a:p>
          <a:p>
            <a:r>
              <a:rPr lang="en-US">
                <a:highlight>
                  <a:srgbClr val="FFFF00"/>
                </a:highlight>
                <a:latin typeface="Arial"/>
                <a:cs typeface="Arial"/>
              </a:rPr>
              <a:t>Explain challenges/reasons for changing</a:t>
            </a:r>
          </a:p>
          <a:p>
            <a:r>
              <a:rPr lang="en-US">
                <a:highlight>
                  <a:srgbClr val="FFFF00"/>
                </a:highlight>
                <a:latin typeface="Arial"/>
                <a:cs typeface="Arial"/>
              </a:rPr>
              <a:t>Introduce new </a:t>
            </a:r>
            <a:r>
              <a:rPr lang="en-US" err="1">
                <a:highlight>
                  <a:srgbClr val="FFFF00"/>
                </a:highlight>
                <a:latin typeface="Arial"/>
                <a:cs typeface="Arial"/>
              </a:rPr>
              <a:t>idea&amp;cad</a:t>
            </a:r>
            <a:r>
              <a:rPr lang="en-US">
                <a:highlight>
                  <a:srgbClr val="FFFF00"/>
                </a:highlight>
                <a:latin typeface="Arial"/>
                <a:cs typeface="Arial"/>
              </a:rPr>
              <a:t> and explain individual parts like DR4</a:t>
            </a:r>
          </a:p>
          <a:p>
            <a:r>
              <a:rPr lang="en-US">
                <a:highlight>
                  <a:srgbClr val="FFFF00"/>
                </a:highlight>
                <a:latin typeface="Arial"/>
                <a:cs typeface="Arial"/>
              </a:rPr>
              <a:t>Small things we're thinking of improving: bubble levels, wire pathway thing </a:t>
            </a:r>
            <a:r>
              <a:rPr lang="en-US" err="1">
                <a:highlight>
                  <a:srgbClr val="FFFF00"/>
                </a:highlight>
                <a:latin typeface="Arial"/>
                <a:cs typeface="Arial"/>
              </a:rPr>
              <a:t>etc</a:t>
            </a:r>
            <a:endParaRPr lang="en-US">
              <a:highlight>
                <a:srgbClr val="FFFF00"/>
              </a:highlight>
              <a:latin typeface="Arial"/>
              <a:cs typeface="Arial"/>
            </a:endParaRPr>
          </a:p>
          <a:p>
            <a:r>
              <a:rPr lang="en-US">
                <a:highlight>
                  <a:srgbClr val="FFFF00"/>
                </a:highlight>
                <a:latin typeface="Arial"/>
                <a:cs typeface="Arial"/>
              </a:rPr>
              <a:t>Schedule &amp; expected challenges</a:t>
            </a:r>
          </a:p>
          <a:p>
            <a:r>
              <a:rPr lang="en-US">
                <a:highlight>
                  <a:srgbClr val="FFFF00"/>
                </a:highlight>
                <a:latin typeface="Arial"/>
                <a:cs typeface="Arial"/>
              </a:rPr>
              <a:t>Questions: include our QR codes this time?</a:t>
            </a:r>
          </a:p>
          <a:p>
            <a:r>
              <a:rPr lang="en-US">
                <a:highlight>
                  <a:srgbClr val="FFFF00"/>
                </a:highlight>
                <a:latin typeface="Arial"/>
                <a:cs typeface="Arial"/>
              </a:rPr>
              <a:t>Use our acronym L.V.L.S.</a:t>
            </a:r>
          </a:p>
          <a:p>
            <a:endParaRPr lang="en-US"/>
          </a:p>
        </p:txBody>
      </p:sp>
      <p:sp>
        <p:nvSpPr>
          <p:cNvPr id="3" name="Slide Number Placeholder 2">
            <a:extLst>
              <a:ext uri="{FF2B5EF4-FFF2-40B4-BE49-F238E27FC236}">
                <a16:creationId xmlns:a16="http://schemas.microsoft.com/office/drawing/2014/main" id="{05B10E38-3CFF-4A45-A5CD-D831E5997CAD}"/>
              </a:ext>
            </a:extLst>
          </p:cNvPr>
          <p:cNvSpPr>
            <a:spLocks noGrp="1"/>
          </p:cNvSpPr>
          <p:nvPr>
            <p:ph type="sldNum" sz="quarter" idx="4"/>
          </p:nvPr>
        </p:nvSpPr>
        <p:spPr/>
        <p:txBody>
          <a:bodyPr/>
          <a:lstStyle/>
          <a:p>
            <a:fld id="{6F1FABC0-072B-4F22-8F9B-95A9D10B0206}" type="slidenum">
              <a:rPr lang="en-US" smtClean="0"/>
              <a:pPr/>
              <a:t>54</a:t>
            </a:fld>
            <a:endParaRPr lang="en-US"/>
          </a:p>
        </p:txBody>
      </p:sp>
      <p:sp>
        <p:nvSpPr>
          <p:cNvPr id="4" name="Content Placeholder 3">
            <a:extLst>
              <a:ext uri="{FF2B5EF4-FFF2-40B4-BE49-F238E27FC236}">
                <a16:creationId xmlns:a16="http://schemas.microsoft.com/office/drawing/2014/main" id="{41D4B033-DA5F-42AB-9008-35D3FF86DF5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803238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CDC97-A92E-4BE0-9223-368D9A833428}"/>
              </a:ext>
            </a:extLst>
          </p:cNvPr>
          <p:cNvSpPr>
            <a:spLocks noGrp="1"/>
          </p:cNvSpPr>
          <p:nvPr>
            <p:ph type="title"/>
          </p:nvPr>
        </p:nvSpPr>
        <p:spPr/>
        <p:txBody>
          <a:bodyPr/>
          <a:lstStyle/>
          <a:p>
            <a:pPr algn="ctr"/>
            <a:r>
              <a:rPr lang="en-US">
                <a:solidFill>
                  <a:srgbClr val="0543AD"/>
                </a:solidFill>
              </a:rPr>
              <a:t>House of Quality</a:t>
            </a:r>
          </a:p>
        </p:txBody>
      </p:sp>
      <p:sp>
        <p:nvSpPr>
          <p:cNvPr id="4" name="Slide Number Placeholder 3">
            <a:extLst>
              <a:ext uri="{FF2B5EF4-FFF2-40B4-BE49-F238E27FC236}">
                <a16:creationId xmlns:a16="http://schemas.microsoft.com/office/drawing/2014/main" id="{608AD1DB-7AEF-49F2-AFA3-B2FDB0107A26}"/>
              </a:ext>
            </a:extLst>
          </p:cNvPr>
          <p:cNvSpPr>
            <a:spLocks noGrp="1"/>
          </p:cNvSpPr>
          <p:nvPr>
            <p:ph type="sldNum" sz="quarter" idx="4"/>
          </p:nvPr>
        </p:nvSpPr>
        <p:spPr/>
        <p:txBody>
          <a:bodyPr/>
          <a:lstStyle/>
          <a:p>
            <a:r>
              <a:rPr lang="en-US"/>
              <a:t>17</a:t>
            </a:r>
          </a:p>
        </p:txBody>
      </p:sp>
      <p:sp>
        <p:nvSpPr>
          <p:cNvPr id="6" name="Content Placeholder 5">
            <a:extLst>
              <a:ext uri="{FF2B5EF4-FFF2-40B4-BE49-F238E27FC236}">
                <a16:creationId xmlns:a16="http://schemas.microsoft.com/office/drawing/2014/main" id="{36BC17F5-4B19-41E7-9190-8834E632F295}"/>
              </a:ext>
            </a:extLst>
          </p:cNvPr>
          <p:cNvSpPr>
            <a:spLocks noGrp="1"/>
          </p:cNvSpPr>
          <p:nvPr>
            <p:ph sz="quarter" idx="11"/>
          </p:nvPr>
        </p:nvSpPr>
        <p:spPr>
          <a:xfrm>
            <a:off x="10350198" y="5611399"/>
            <a:ext cx="1828800" cy="310896"/>
          </a:xfrm>
        </p:spPr>
        <p:txBody>
          <a:bodyPr/>
          <a:lstStyle/>
          <a:p>
            <a:r>
              <a:rPr lang="en-US"/>
              <a:t>    Parker </a:t>
            </a:r>
            <a:r>
              <a:rPr lang="en-US" err="1"/>
              <a:t>Stensrud</a:t>
            </a:r>
            <a:endParaRPr lang="en-US"/>
          </a:p>
          <a:p>
            <a:endParaRPr lang="en-US"/>
          </a:p>
        </p:txBody>
      </p:sp>
      <p:pic>
        <p:nvPicPr>
          <p:cNvPr id="11" name="Graphic 10" descr="Clipboard Checked">
            <a:extLst>
              <a:ext uri="{FF2B5EF4-FFF2-40B4-BE49-F238E27FC236}">
                <a16:creationId xmlns:a16="http://schemas.microsoft.com/office/drawing/2014/main" id="{D2615951-BD75-420D-92A0-25DF9A0C5E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319087"/>
            <a:ext cx="1371600" cy="1371600"/>
          </a:xfrm>
          <a:prstGeom prst="rect">
            <a:avLst/>
          </a:prstGeom>
        </p:spPr>
      </p:pic>
      <p:pic>
        <p:nvPicPr>
          <p:cNvPr id="12" name="Content Placeholder 2" descr="Users">
            <a:extLst>
              <a:ext uri="{FF2B5EF4-FFF2-40B4-BE49-F238E27FC236}">
                <a16:creationId xmlns:a16="http://schemas.microsoft.com/office/drawing/2014/main" id="{2DB86C32-222A-4BC2-BBAE-EA1B83BF4A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7188" y="714940"/>
            <a:ext cx="640080" cy="640080"/>
          </a:xfrm>
          <a:prstGeom prst="rect">
            <a:avLst/>
          </a:prstGeom>
        </p:spPr>
      </p:pic>
      <p:pic>
        <p:nvPicPr>
          <p:cNvPr id="13" name="Graphic 12" descr="Rocket">
            <a:extLst>
              <a:ext uri="{FF2B5EF4-FFF2-40B4-BE49-F238E27FC236}">
                <a16:creationId xmlns:a16="http://schemas.microsoft.com/office/drawing/2014/main" id="{C4B8825E-EF1F-4F6E-BB12-F1E2247524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7188" y="109204"/>
            <a:ext cx="640080" cy="640080"/>
          </a:xfrm>
          <a:prstGeom prst="rect">
            <a:avLst/>
          </a:prstGeom>
        </p:spPr>
      </p:pic>
      <p:pic>
        <p:nvPicPr>
          <p:cNvPr id="15" name="Graphic 14" descr="Future">
            <a:extLst>
              <a:ext uri="{FF2B5EF4-FFF2-40B4-BE49-F238E27FC236}">
                <a16:creationId xmlns:a16="http://schemas.microsoft.com/office/drawing/2014/main" id="{C4137B51-F9AD-471C-A0D3-0DB19700F3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7188" y="4193843"/>
            <a:ext cx="640080" cy="640080"/>
          </a:xfrm>
          <a:prstGeom prst="rect">
            <a:avLst/>
          </a:prstGeom>
        </p:spPr>
      </p:pic>
      <p:pic>
        <p:nvPicPr>
          <p:cNvPr id="16" name="Graphic 15" descr="Question Mark">
            <a:extLst>
              <a:ext uri="{FF2B5EF4-FFF2-40B4-BE49-F238E27FC236}">
                <a16:creationId xmlns:a16="http://schemas.microsoft.com/office/drawing/2014/main" id="{B4EA89F5-0DED-4AFA-BE39-7664472E07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97187" y="4881807"/>
            <a:ext cx="640080" cy="640080"/>
          </a:xfrm>
          <a:prstGeom prst="rect">
            <a:avLst/>
          </a:prstGeom>
        </p:spPr>
      </p:pic>
      <p:pic>
        <p:nvPicPr>
          <p:cNvPr id="17" name="Graphic 16" descr="Puzzle">
            <a:extLst>
              <a:ext uri="{FF2B5EF4-FFF2-40B4-BE49-F238E27FC236}">
                <a16:creationId xmlns:a16="http://schemas.microsoft.com/office/drawing/2014/main" id="{3D5C8425-F07A-4732-9F76-353BE4902E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7188" y="1999750"/>
            <a:ext cx="640080" cy="640080"/>
          </a:xfrm>
          <a:prstGeom prst="rect">
            <a:avLst/>
          </a:prstGeom>
        </p:spPr>
      </p:pic>
      <p:pic>
        <p:nvPicPr>
          <p:cNvPr id="18" name="Graphic 17" descr="Lightbulb and gear">
            <a:extLst>
              <a:ext uri="{FF2B5EF4-FFF2-40B4-BE49-F238E27FC236}">
                <a16:creationId xmlns:a16="http://schemas.microsoft.com/office/drawing/2014/main" id="{2D3814E1-09FD-4D64-B5EF-E3A979F6C04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2647688"/>
            <a:ext cx="764521" cy="764521"/>
          </a:xfrm>
          <a:prstGeom prst="rect">
            <a:avLst/>
          </a:prstGeom>
        </p:spPr>
      </p:pic>
      <p:pic>
        <p:nvPicPr>
          <p:cNvPr id="9" name="Graphic 8" descr="Books">
            <a:extLst>
              <a:ext uri="{FF2B5EF4-FFF2-40B4-BE49-F238E27FC236}">
                <a16:creationId xmlns:a16="http://schemas.microsoft.com/office/drawing/2014/main" id="{A0ECD07D-B32F-4611-A6D0-B1E678EF7F3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7" y="1322046"/>
            <a:ext cx="640080" cy="640080"/>
          </a:xfrm>
          <a:prstGeom prst="rect">
            <a:avLst/>
          </a:prstGeom>
        </p:spPr>
      </p:pic>
      <p:pic>
        <p:nvPicPr>
          <p:cNvPr id="22" name="Graphic 21" descr="Clipboard Checked">
            <a:extLst>
              <a:ext uri="{FF2B5EF4-FFF2-40B4-BE49-F238E27FC236}">
                <a16:creationId xmlns:a16="http://schemas.microsoft.com/office/drawing/2014/main" id="{0DC17C61-132E-4180-9A4F-AE1EB70BEB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41125" y="3432425"/>
            <a:ext cx="764521" cy="709268"/>
          </a:xfrm>
          <a:prstGeom prst="rect">
            <a:avLst/>
          </a:prstGeom>
        </p:spPr>
      </p:pic>
      <p:pic>
        <p:nvPicPr>
          <p:cNvPr id="14" name="Picture 13" descr="A picture containing cabinet, clock&#10;&#10;Description automatically generated">
            <a:extLst>
              <a:ext uri="{FF2B5EF4-FFF2-40B4-BE49-F238E27FC236}">
                <a16:creationId xmlns:a16="http://schemas.microsoft.com/office/drawing/2014/main" id="{01A4F3E9-0E50-49BC-8D4E-89F39CEBC5F7}"/>
              </a:ext>
            </a:extLst>
          </p:cNvPr>
          <p:cNvPicPr>
            <a:picLocks/>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48" y="1746504"/>
            <a:ext cx="10515600" cy="3813048"/>
          </a:xfrm>
          <a:prstGeom prst="rect">
            <a:avLst/>
          </a:prstGeom>
        </p:spPr>
      </p:pic>
      <p:sp>
        <p:nvSpPr>
          <p:cNvPr id="10" name="Rectangle 9">
            <a:hlinkClick r:id="rId19" action="ppaction://hlinksldjump"/>
            <a:extLst>
              <a:ext uri="{FF2B5EF4-FFF2-40B4-BE49-F238E27FC236}">
                <a16:creationId xmlns:a16="http://schemas.microsoft.com/office/drawing/2014/main" id="{1AB3F8B8-F696-4F65-AF8D-F5F4A5E63D82}"/>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Rectangle 19">
            <a:hlinkClick r:id="rId20" action="ppaction://hlinksldjump"/>
            <a:extLst>
              <a:ext uri="{FF2B5EF4-FFF2-40B4-BE49-F238E27FC236}">
                <a16:creationId xmlns:a16="http://schemas.microsoft.com/office/drawing/2014/main" id="{304E9257-B179-4A1C-9ECB-A69BB00CB51B}"/>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hlinkClick r:id="rId21" action="ppaction://hlinksldjump"/>
            <a:extLst>
              <a:ext uri="{FF2B5EF4-FFF2-40B4-BE49-F238E27FC236}">
                <a16:creationId xmlns:a16="http://schemas.microsoft.com/office/drawing/2014/main" id="{E2097AF1-E2A4-4CD8-8D1E-194DF6E384EF}"/>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hlinkClick r:id="" action="ppaction://noaction"/>
            <a:extLst>
              <a:ext uri="{FF2B5EF4-FFF2-40B4-BE49-F238E27FC236}">
                <a16:creationId xmlns:a16="http://schemas.microsoft.com/office/drawing/2014/main" id="{16C0C11A-3307-4096-B1BD-829C56D9240B}"/>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hlinkClick r:id="rId22" action="ppaction://hlinksldjump"/>
            <a:extLst>
              <a:ext uri="{FF2B5EF4-FFF2-40B4-BE49-F238E27FC236}">
                <a16:creationId xmlns:a16="http://schemas.microsoft.com/office/drawing/2014/main" id="{897BB734-43F7-45F4-A857-9CA19CFACBB0}"/>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hlinkClick r:id="rId23" action="ppaction://hlinksldjump"/>
            <a:extLst>
              <a:ext uri="{FF2B5EF4-FFF2-40B4-BE49-F238E27FC236}">
                <a16:creationId xmlns:a16="http://schemas.microsoft.com/office/drawing/2014/main" id="{6514B64E-FFF4-49C2-AC6B-ACD78BE90891}"/>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hlinkClick r:id="rId24" action="ppaction://hlinksldjump"/>
            <a:extLst>
              <a:ext uri="{FF2B5EF4-FFF2-40B4-BE49-F238E27FC236}">
                <a16:creationId xmlns:a16="http://schemas.microsoft.com/office/drawing/2014/main" id="{C0FD647F-7730-4366-82FC-FC4C26F134DC}"/>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hlinkClick r:id="rId25" action="ppaction://hlinksldjump"/>
            <a:extLst>
              <a:ext uri="{FF2B5EF4-FFF2-40B4-BE49-F238E27FC236}">
                <a16:creationId xmlns:a16="http://schemas.microsoft.com/office/drawing/2014/main" id="{4FC7A725-2193-4896-BE1E-E051A06BE9D2}"/>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011007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CDC97-A92E-4BE0-9223-368D9A833428}"/>
              </a:ext>
            </a:extLst>
          </p:cNvPr>
          <p:cNvSpPr>
            <a:spLocks noGrp="1"/>
          </p:cNvSpPr>
          <p:nvPr>
            <p:ph type="title"/>
          </p:nvPr>
        </p:nvSpPr>
        <p:spPr/>
        <p:txBody>
          <a:bodyPr/>
          <a:lstStyle/>
          <a:p>
            <a:pPr algn="ctr"/>
            <a:r>
              <a:rPr lang="en-US">
                <a:solidFill>
                  <a:srgbClr val="0543AD"/>
                </a:solidFill>
              </a:rPr>
              <a:t>House of Quality</a:t>
            </a:r>
          </a:p>
        </p:txBody>
      </p:sp>
      <p:sp>
        <p:nvSpPr>
          <p:cNvPr id="4" name="Slide Number Placeholder 3">
            <a:extLst>
              <a:ext uri="{FF2B5EF4-FFF2-40B4-BE49-F238E27FC236}">
                <a16:creationId xmlns:a16="http://schemas.microsoft.com/office/drawing/2014/main" id="{608AD1DB-7AEF-49F2-AFA3-B2FDB0107A26}"/>
              </a:ext>
            </a:extLst>
          </p:cNvPr>
          <p:cNvSpPr>
            <a:spLocks noGrp="1"/>
          </p:cNvSpPr>
          <p:nvPr>
            <p:ph type="sldNum" sz="quarter" idx="4"/>
          </p:nvPr>
        </p:nvSpPr>
        <p:spPr/>
        <p:txBody>
          <a:bodyPr/>
          <a:lstStyle/>
          <a:p>
            <a:r>
              <a:rPr lang="en-US"/>
              <a:t>17</a:t>
            </a:r>
          </a:p>
        </p:txBody>
      </p:sp>
      <p:sp>
        <p:nvSpPr>
          <p:cNvPr id="6" name="Content Placeholder 5">
            <a:extLst>
              <a:ext uri="{FF2B5EF4-FFF2-40B4-BE49-F238E27FC236}">
                <a16:creationId xmlns:a16="http://schemas.microsoft.com/office/drawing/2014/main" id="{36BC17F5-4B19-41E7-9190-8834E632F295}"/>
              </a:ext>
            </a:extLst>
          </p:cNvPr>
          <p:cNvSpPr>
            <a:spLocks noGrp="1"/>
          </p:cNvSpPr>
          <p:nvPr>
            <p:ph sz="quarter" idx="11"/>
          </p:nvPr>
        </p:nvSpPr>
        <p:spPr/>
        <p:txBody>
          <a:bodyPr/>
          <a:lstStyle/>
          <a:p>
            <a:pPr algn="ctr"/>
            <a:r>
              <a:rPr lang="en-US"/>
              <a:t>Parker Stensrud</a:t>
            </a:r>
          </a:p>
          <a:p>
            <a:endParaRPr lang="en-US"/>
          </a:p>
        </p:txBody>
      </p:sp>
      <p:pic>
        <p:nvPicPr>
          <p:cNvPr id="2" name="Graphic 1" descr="Clipboard Checked">
            <a:extLst>
              <a:ext uri="{FF2B5EF4-FFF2-40B4-BE49-F238E27FC236}">
                <a16:creationId xmlns:a16="http://schemas.microsoft.com/office/drawing/2014/main" id="{7EB3B843-6852-403A-8877-F9C825BA67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319087"/>
            <a:ext cx="1371600" cy="1371600"/>
          </a:xfrm>
          <a:prstGeom prst="rect">
            <a:avLst/>
          </a:prstGeom>
        </p:spPr>
      </p:pic>
      <p:pic>
        <p:nvPicPr>
          <p:cNvPr id="8" name="Content Placeholder 2" descr="Users">
            <a:extLst>
              <a:ext uri="{FF2B5EF4-FFF2-40B4-BE49-F238E27FC236}">
                <a16:creationId xmlns:a16="http://schemas.microsoft.com/office/drawing/2014/main" id="{CEA74341-C82F-43EE-91E0-6FF75E9993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7188" y="714940"/>
            <a:ext cx="640080" cy="640080"/>
          </a:xfrm>
          <a:prstGeom prst="rect">
            <a:avLst/>
          </a:prstGeom>
        </p:spPr>
      </p:pic>
      <p:pic>
        <p:nvPicPr>
          <p:cNvPr id="9" name="Graphic 8" descr="Rocket">
            <a:extLst>
              <a:ext uri="{FF2B5EF4-FFF2-40B4-BE49-F238E27FC236}">
                <a16:creationId xmlns:a16="http://schemas.microsoft.com/office/drawing/2014/main" id="{CB8BCB91-BC42-440D-9171-EB9432596A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7188" y="109204"/>
            <a:ext cx="640080" cy="640080"/>
          </a:xfrm>
          <a:prstGeom prst="rect">
            <a:avLst/>
          </a:prstGeom>
        </p:spPr>
      </p:pic>
      <p:pic>
        <p:nvPicPr>
          <p:cNvPr id="11" name="Graphic 10" descr="Future">
            <a:extLst>
              <a:ext uri="{FF2B5EF4-FFF2-40B4-BE49-F238E27FC236}">
                <a16:creationId xmlns:a16="http://schemas.microsoft.com/office/drawing/2014/main" id="{8D6A9F96-129B-4FBC-A94E-D59B0C6D35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7188" y="4193843"/>
            <a:ext cx="640080" cy="640080"/>
          </a:xfrm>
          <a:prstGeom prst="rect">
            <a:avLst/>
          </a:prstGeom>
        </p:spPr>
      </p:pic>
      <p:pic>
        <p:nvPicPr>
          <p:cNvPr id="12" name="Graphic 11" descr="Question Mark">
            <a:extLst>
              <a:ext uri="{FF2B5EF4-FFF2-40B4-BE49-F238E27FC236}">
                <a16:creationId xmlns:a16="http://schemas.microsoft.com/office/drawing/2014/main" id="{6D7D773D-A510-446A-A1DB-0A0665C82C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97187" y="4881807"/>
            <a:ext cx="640080" cy="640080"/>
          </a:xfrm>
          <a:prstGeom prst="rect">
            <a:avLst/>
          </a:prstGeom>
        </p:spPr>
      </p:pic>
      <p:pic>
        <p:nvPicPr>
          <p:cNvPr id="13" name="Graphic 12" descr="Puzzle">
            <a:extLst>
              <a:ext uri="{FF2B5EF4-FFF2-40B4-BE49-F238E27FC236}">
                <a16:creationId xmlns:a16="http://schemas.microsoft.com/office/drawing/2014/main" id="{888C6E94-1C85-4302-AE1A-030A9563D3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7188" y="1999750"/>
            <a:ext cx="640080" cy="640080"/>
          </a:xfrm>
          <a:prstGeom prst="rect">
            <a:avLst/>
          </a:prstGeom>
        </p:spPr>
      </p:pic>
      <p:pic>
        <p:nvPicPr>
          <p:cNvPr id="14" name="Graphic 13" descr="Lightbulb and gear">
            <a:extLst>
              <a:ext uri="{FF2B5EF4-FFF2-40B4-BE49-F238E27FC236}">
                <a16:creationId xmlns:a16="http://schemas.microsoft.com/office/drawing/2014/main" id="{1D484EB7-0CED-4131-8B53-A7370F3D37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2647688"/>
            <a:ext cx="764521" cy="764521"/>
          </a:xfrm>
          <a:prstGeom prst="rect">
            <a:avLst/>
          </a:prstGeom>
        </p:spPr>
      </p:pic>
      <p:pic>
        <p:nvPicPr>
          <p:cNvPr id="3" name="Graphic 2" descr="Books">
            <a:extLst>
              <a:ext uri="{FF2B5EF4-FFF2-40B4-BE49-F238E27FC236}">
                <a16:creationId xmlns:a16="http://schemas.microsoft.com/office/drawing/2014/main" id="{C4B88B7D-977B-4DDC-9CC0-5C08EC1E098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7" y="1322046"/>
            <a:ext cx="640080" cy="640080"/>
          </a:xfrm>
          <a:prstGeom prst="rect">
            <a:avLst/>
          </a:prstGeom>
        </p:spPr>
      </p:pic>
      <p:pic>
        <p:nvPicPr>
          <p:cNvPr id="26" name="Graphic 25" descr="Clipboard Checked">
            <a:extLst>
              <a:ext uri="{FF2B5EF4-FFF2-40B4-BE49-F238E27FC236}">
                <a16:creationId xmlns:a16="http://schemas.microsoft.com/office/drawing/2014/main" id="{138C9C27-CEE9-4967-9191-09DF766A5A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41125" y="3432425"/>
            <a:ext cx="764521" cy="709268"/>
          </a:xfrm>
          <a:prstGeom prst="rect">
            <a:avLst/>
          </a:prstGeom>
        </p:spPr>
      </p:pic>
      <p:pic>
        <p:nvPicPr>
          <p:cNvPr id="33" name="Picture 32" descr="A picture containing cabinet, clock&#10;&#10;Description automatically generated">
            <a:extLst>
              <a:ext uri="{FF2B5EF4-FFF2-40B4-BE49-F238E27FC236}">
                <a16:creationId xmlns:a16="http://schemas.microsoft.com/office/drawing/2014/main" id="{5FE8F256-23E2-4F73-A250-FBFB3311E1C0}"/>
              </a:ext>
            </a:extLst>
          </p:cNvPr>
          <p:cNvPicPr>
            <a:picLocks/>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48" y="1746504"/>
            <a:ext cx="10515600" cy="3813048"/>
          </a:xfrm>
          <a:prstGeom prst="rect">
            <a:avLst/>
          </a:prstGeom>
        </p:spPr>
      </p:pic>
      <p:sp>
        <p:nvSpPr>
          <p:cNvPr id="16" name="Rectangle 15">
            <a:extLst>
              <a:ext uri="{FF2B5EF4-FFF2-40B4-BE49-F238E27FC236}">
                <a16:creationId xmlns:a16="http://schemas.microsoft.com/office/drawing/2014/main" id="{056A0547-C818-4DF7-94CC-EB6D21EA8CCF}"/>
              </a:ext>
            </a:extLst>
          </p:cNvPr>
          <p:cNvSpPr/>
          <p:nvPr/>
        </p:nvSpPr>
        <p:spPr>
          <a:xfrm>
            <a:off x="835152" y="1754258"/>
            <a:ext cx="10515600" cy="912426"/>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a:extLst>
              <a:ext uri="{FF2B5EF4-FFF2-40B4-BE49-F238E27FC236}">
                <a16:creationId xmlns:a16="http://schemas.microsoft.com/office/drawing/2014/main" id="{4501A37A-A18D-461E-AA9E-1540C5C37711}"/>
              </a:ext>
            </a:extLst>
          </p:cNvPr>
          <p:cNvSpPr/>
          <p:nvPr/>
        </p:nvSpPr>
        <p:spPr>
          <a:xfrm>
            <a:off x="3756454" y="2656703"/>
            <a:ext cx="7597346" cy="290186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5FDC0478-89A2-4562-8C3B-E4EEF68478FB}"/>
              </a:ext>
            </a:extLst>
          </p:cNvPr>
          <p:cNvSpPr/>
          <p:nvPr/>
        </p:nvSpPr>
        <p:spPr>
          <a:xfrm>
            <a:off x="838200" y="4646141"/>
            <a:ext cx="2918254" cy="912426"/>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0" name="Picture 19">
            <a:extLst>
              <a:ext uri="{FF2B5EF4-FFF2-40B4-BE49-F238E27FC236}">
                <a16:creationId xmlns:a16="http://schemas.microsoft.com/office/drawing/2014/main" id="{5F0C6015-598A-4222-89E1-5E905F62EDE7}"/>
              </a:ext>
            </a:extLst>
          </p:cNvPr>
          <p:cNvPicPr/>
          <p:nvPr/>
        </p:nvPicPr>
        <p:blipFill rotWithShape="1">
          <a:blip r:embed="rId19" cstate="print">
            <a:extLst>
              <a:ext uri="{28A0092B-C50C-407E-A947-70E740481C1C}">
                <a14:useLocalDpi xmlns:a14="http://schemas.microsoft.com/office/drawing/2010/main" val="0"/>
              </a:ext>
            </a:extLst>
          </a:blip>
          <a:srcRect t="24229" r="72577" b="23938"/>
          <a:stretch/>
        </p:blipFill>
        <p:spPr bwMode="auto">
          <a:xfrm>
            <a:off x="871802" y="2667669"/>
            <a:ext cx="2883730" cy="1977487"/>
          </a:xfrm>
          <a:prstGeom prst="rect">
            <a:avLst/>
          </a:prstGeom>
          <a:solidFill>
            <a:schemeClr val="bg1"/>
          </a:solidFill>
          <a:ln w="31750">
            <a:solidFill>
              <a:srgbClr val="0543AD"/>
            </a:solidFill>
          </a:ln>
        </p:spPr>
      </p:pic>
      <p:sp>
        <p:nvSpPr>
          <p:cNvPr id="7" name="Rectangle 6">
            <a:hlinkClick r:id="rId20" action="ppaction://hlinksldjump"/>
            <a:extLst>
              <a:ext uri="{FF2B5EF4-FFF2-40B4-BE49-F238E27FC236}">
                <a16:creationId xmlns:a16="http://schemas.microsoft.com/office/drawing/2014/main" id="{8BB85956-F76E-4EB9-B3BE-3542645A8B65}"/>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hlinkClick r:id="rId21" action="ppaction://hlinksldjump"/>
            <a:extLst>
              <a:ext uri="{FF2B5EF4-FFF2-40B4-BE49-F238E27FC236}">
                <a16:creationId xmlns:a16="http://schemas.microsoft.com/office/drawing/2014/main" id="{E2B253D3-7289-41F1-AD4B-7D4CFB8C3258}"/>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hlinkClick r:id="rId22" action="ppaction://hlinksldjump"/>
            <a:extLst>
              <a:ext uri="{FF2B5EF4-FFF2-40B4-BE49-F238E27FC236}">
                <a16:creationId xmlns:a16="http://schemas.microsoft.com/office/drawing/2014/main" id="{F7ADB1E0-D266-4503-989B-40D497A64A25}"/>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hlinkClick r:id="" action="ppaction://noaction"/>
            <a:extLst>
              <a:ext uri="{FF2B5EF4-FFF2-40B4-BE49-F238E27FC236}">
                <a16:creationId xmlns:a16="http://schemas.microsoft.com/office/drawing/2014/main" id="{F57F81D3-EE49-4C2C-9021-C7DFB47C56F5}"/>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hlinkClick r:id="rId23" action="ppaction://hlinksldjump"/>
            <a:extLst>
              <a:ext uri="{FF2B5EF4-FFF2-40B4-BE49-F238E27FC236}">
                <a16:creationId xmlns:a16="http://schemas.microsoft.com/office/drawing/2014/main" id="{84C21878-9ACF-469F-8962-A58758EC9E8B}"/>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hlinkClick r:id="rId24" action="ppaction://hlinksldjump"/>
            <a:extLst>
              <a:ext uri="{FF2B5EF4-FFF2-40B4-BE49-F238E27FC236}">
                <a16:creationId xmlns:a16="http://schemas.microsoft.com/office/drawing/2014/main" id="{C291E48B-B9E0-4130-ACF4-1DBBB72A10D2}"/>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hlinkClick r:id="rId25" action="ppaction://hlinksldjump"/>
            <a:extLst>
              <a:ext uri="{FF2B5EF4-FFF2-40B4-BE49-F238E27FC236}">
                <a16:creationId xmlns:a16="http://schemas.microsoft.com/office/drawing/2014/main" id="{B7840128-1FF7-436A-9FF8-736BA7D2A603}"/>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hlinkClick r:id="rId26" action="ppaction://hlinksldjump"/>
            <a:extLst>
              <a:ext uri="{FF2B5EF4-FFF2-40B4-BE49-F238E27FC236}">
                <a16:creationId xmlns:a16="http://schemas.microsoft.com/office/drawing/2014/main" id="{8AEA73AE-DC50-4B04-9C53-A172F1289FFD}"/>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57230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CDC97-A92E-4BE0-9223-368D9A833428}"/>
              </a:ext>
            </a:extLst>
          </p:cNvPr>
          <p:cNvSpPr>
            <a:spLocks noGrp="1"/>
          </p:cNvSpPr>
          <p:nvPr>
            <p:ph type="title"/>
          </p:nvPr>
        </p:nvSpPr>
        <p:spPr/>
        <p:txBody>
          <a:bodyPr/>
          <a:lstStyle/>
          <a:p>
            <a:pPr algn="ctr"/>
            <a:r>
              <a:rPr lang="en-US">
                <a:solidFill>
                  <a:srgbClr val="0543AD"/>
                </a:solidFill>
              </a:rPr>
              <a:t>House of Quality</a:t>
            </a:r>
          </a:p>
        </p:txBody>
      </p:sp>
      <p:sp>
        <p:nvSpPr>
          <p:cNvPr id="4" name="Slide Number Placeholder 3">
            <a:extLst>
              <a:ext uri="{FF2B5EF4-FFF2-40B4-BE49-F238E27FC236}">
                <a16:creationId xmlns:a16="http://schemas.microsoft.com/office/drawing/2014/main" id="{608AD1DB-7AEF-49F2-AFA3-B2FDB0107A26}"/>
              </a:ext>
            </a:extLst>
          </p:cNvPr>
          <p:cNvSpPr>
            <a:spLocks noGrp="1"/>
          </p:cNvSpPr>
          <p:nvPr>
            <p:ph type="sldNum" sz="quarter" idx="4"/>
          </p:nvPr>
        </p:nvSpPr>
        <p:spPr/>
        <p:txBody>
          <a:bodyPr/>
          <a:lstStyle/>
          <a:p>
            <a:r>
              <a:rPr lang="en-US"/>
              <a:t>17</a:t>
            </a:r>
          </a:p>
        </p:txBody>
      </p:sp>
      <p:sp>
        <p:nvSpPr>
          <p:cNvPr id="6" name="Content Placeholder 5">
            <a:extLst>
              <a:ext uri="{FF2B5EF4-FFF2-40B4-BE49-F238E27FC236}">
                <a16:creationId xmlns:a16="http://schemas.microsoft.com/office/drawing/2014/main" id="{36BC17F5-4B19-41E7-9190-8834E632F295}"/>
              </a:ext>
            </a:extLst>
          </p:cNvPr>
          <p:cNvSpPr>
            <a:spLocks noGrp="1"/>
          </p:cNvSpPr>
          <p:nvPr>
            <p:ph sz="quarter" idx="11"/>
          </p:nvPr>
        </p:nvSpPr>
        <p:spPr/>
        <p:txBody>
          <a:bodyPr/>
          <a:lstStyle/>
          <a:p>
            <a:pPr algn="ctr"/>
            <a:r>
              <a:rPr lang="en-US"/>
              <a:t>Parker Stensrud</a:t>
            </a:r>
          </a:p>
          <a:p>
            <a:endParaRPr lang="en-US"/>
          </a:p>
        </p:txBody>
      </p:sp>
      <p:pic>
        <p:nvPicPr>
          <p:cNvPr id="2" name="Graphic 1" descr="Clipboard Checked">
            <a:extLst>
              <a:ext uri="{FF2B5EF4-FFF2-40B4-BE49-F238E27FC236}">
                <a16:creationId xmlns:a16="http://schemas.microsoft.com/office/drawing/2014/main" id="{3D2430DB-0CB6-4221-A61A-FD225FF50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319087"/>
            <a:ext cx="1371600" cy="1371600"/>
          </a:xfrm>
          <a:prstGeom prst="rect">
            <a:avLst/>
          </a:prstGeom>
        </p:spPr>
      </p:pic>
      <p:pic>
        <p:nvPicPr>
          <p:cNvPr id="13" name="Content Placeholder 2" descr="Users">
            <a:extLst>
              <a:ext uri="{FF2B5EF4-FFF2-40B4-BE49-F238E27FC236}">
                <a16:creationId xmlns:a16="http://schemas.microsoft.com/office/drawing/2014/main" id="{181C6BBF-0F12-4BAD-A927-6B8A082A15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7188" y="714940"/>
            <a:ext cx="640080" cy="640080"/>
          </a:xfrm>
          <a:prstGeom prst="rect">
            <a:avLst/>
          </a:prstGeom>
        </p:spPr>
      </p:pic>
      <p:pic>
        <p:nvPicPr>
          <p:cNvPr id="14" name="Graphic 13" descr="Rocket">
            <a:extLst>
              <a:ext uri="{FF2B5EF4-FFF2-40B4-BE49-F238E27FC236}">
                <a16:creationId xmlns:a16="http://schemas.microsoft.com/office/drawing/2014/main" id="{F93BEAB7-8E4F-4813-A1A1-044F4AA384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7188" y="109204"/>
            <a:ext cx="640080" cy="640080"/>
          </a:xfrm>
          <a:prstGeom prst="rect">
            <a:avLst/>
          </a:prstGeom>
        </p:spPr>
      </p:pic>
      <p:pic>
        <p:nvPicPr>
          <p:cNvPr id="16" name="Graphic 15" descr="Future">
            <a:extLst>
              <a:ext uri="{FF2B5EF4-FFF2-40B4-BE49-F238E27FC236}">
                <a16:creationId xmlns:a16="http://schemas.microsoft.com/office/drawing/2014/main" id="{243D4751-9B5F-4FDE-A31F-221789155F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97188" y="4193843"/>
            <a:ext cx="640080" cy="640080"/>
          </a:xfrm>
          <a:prstGeom prst="rect">
            <a:avLst/>
          </a:prstGeom>
        </p:spPr>
      </p:pic>
      <p:pic>
        <p:nvPicPr>
          <p:cNvPr id="17" name="Graphic 16" descr="Question Mark">
            <a:extLst>
              <a:ext uri="{FF2B5EF4-FFF2-40B4-BE49-F238E27FC236}">
                <a16:creationId xmlns:a16="http://schemas.microsoft.com/office/drawing/2014/main" id="{6A85C16E-9D31-476A-9683-BE8445FEC5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97187" y="4881807"/>
            <a:ext cx="640080" cy="640080"/>
          </a:xfrm>
          <a:prstGeom prst="rect">
            <a:avLst/>
          </a:prstGeom>
        </p:spPr>
      </p:pic>
      <p:pic>
        <p:nvPicPr>
          <p:cNvPr id="18" name="Graphic 17" descr="Puzzle">
            <a:extLst>
              <a:ext uri="{FF2B5EF4-FFF2-40B4-BE49-F238E27FC236}">
                <a16:creationId xmlns:a16="http://schemas.microsoft.com/office/drawing/2014/main" id="{C447AC53-031E-4556-8C0E-4E0CA02A44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999750"/>
            <a:ext cx="640080" cy="640080"/>
          </a:xfrm>
          <a:prstGeom prst="rect">
            <a:avLst/>
          </a:prstGeom>
        </p:spPr>
      </p:pic>
      <p:pic>
        <p:nvPicPr>
          <p:cNvPr id="19" name="Graphic 18" descr="Lightbulb and gear">
            <a:extLst>
              <a:ext uri="{FF2B5EF4-FFF2-40B4-BE49-F238E27FC236}">
                <a16:creationId xmlns:a16="http://schemas.microsoft.com/office/drawing/2014/main" id="{6B3EB862-29D2-4D0C-9D89-A8785406F8F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34967" y="2647688"/>
            <a:ext cx="764521" cy="764521"/>
          </a:xfrm>
          <a:prstGeom prst="rect">
            <a:avLst/>
          </a:prstGeom>
        </p:spPr>
      </p:pic>
      <p:pic>
        <p:nvPicPr>
          <p:cNvPr id="3" name="Graphic 2" descr="Books">
            <a:extLst>
              <a:ext uri="{FF2B5EF4-FFF2-40B4-BE49-F238E27FC236}">
                <a16:creationId xmlns:a16="http://schemas.microsoft.com/office/drawing/2014/main" id="{38D7BE5B-72F9-4418-B59E-58FA8071841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97187" y="1322046"/>
            <a:ext cx="640080" cy="640080"/>
          </a:xfrm>
          <a:prstGeom prst="rect">
            <a:avLst/>
          </a:prstGeom>
        </p:spPr>
      </p:pic>
      <p:pic>
        <p:nvPicPr>
          <p:cNvPr id="9" name="Graphic 8" descr="Clipboard Checked">
            <a:extLst>
              <a:ext uri="{FF2B5EF4-FFF2-40B4-BE49-F238E27FC236}">
                <a16:creationId xmlns:a16="http://schemas.microsoft.com/office/drawing/2014/main" id="{DE48DC4E-1358-4AB5-8190-D9FC909D57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41125" y="3432425"/>
            <a:ext cx="764521" cy="709268"/>
          </a:xfrm>
          <a:prstGeom prst="rect">
            <a:avLst/>
          </a:prstGeom>
        </p:spPr>
      </p:pic>
      <p:pic>
        <p:nvPicPr>
          <p:cNvPr id="22" name="Picture 21" descr="A picture containing cabinet, clock&#10;&#10;Description automatically generated">
            <a:extLst>
              <a:ext uri="{FF2B5EF4-FFF2-40B4-BE49-F238E27FC236}">
                <a16:creationId xmlns:a16="http://schemas.microsoft.com/office/drawing/2014/main" id="{55DF5088-D9FB-449C-A616-3018A58F298E}"/>
              </a:ext>
            </a:extLst>
          </p:cNvPr>
          <p:cNvPicPr>
            <a:picLocks/>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48" y="1746504"/>
            <a:ext cx="10515600" cy="3813048"/>
          </a:xfrm>
          <a:prstGeom prst="rect">
            <a:avLst/>
          </a:prstGeom>
        </p:spPr>
      </p:pic>
      <p:sp>
        <p:nvSpPr>
          <p:cNvPr id="23" name="Rectangle 22">
            <a:extLst>
              <a:ext uri="{FF2B5EF4-FFF2-40B4-BE49-F238E27FC236}">
                <a16:creationId xmlns:a16="http://schemas.microsoft.com/office/drawing/2014/main" id="{9321C7FE-86E5-4F4D-BBE8-0EBEE3B030B4}"/>
              </a:ext>
            </a:extLst>
          </p:cNvPr>
          <p:cNvSpPr/>
          <p:nvPr/>
        </p:nvSpPr>
        <p:spPr>
          <a:xfrm>
            <a:off x="835152" y="1746503"/>
            <a:ext cx="10512552" cy="381304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4" name="Picture 23">
            <a:extLst>
              <a:ext uri="{FF2B5EF4-FFF2-40B4-BE49-F238E27FC236}">
                <a16:creationId xmlns:a16="http://schemas.microsoft.com/office/drawing/2014/main" id="{99BE74F4-A84B-43BB-9EFE-289A870FA4BC}"/>
              </a:ext>
            </a:extLst>
          </p:cNvPr>
          <p:cNvPicPr/>
          <p:nvPr/>
        </p:nvPicPr>
        <p:blipFill rotWithShape="1">
          <a:blip r:embed="rId20" cstate="print">
            <a:extLst>
              <a:ext uri="{28A0092B-C50C-407E-A947-70E740481C1C}">
                <a14:useLocalDpi xmlns:a14="http://schemas.microsoft.com/office/drawing/2010/main" val="0"/>
              </a:ext>
            </a:extLst>
          </a:blip>
          <a:srcRect l="28006" t="5076" r="315" b="57328"/>
          <a:stretch/>
        </p:blipFill>
        <p:spPr bwMode="auto">
          <a:xfrm>
            <a:off x="3783105" y="1940339"/>
            <a:ext cx="7537613" cy="1434353"/>
          </a:xfrm>
          <a:prstGeom prst="rect">
            <a:avLst/>
          </a:prstGeom>
          <a:solidFill>
            <a:schemeClr val="bg1"/>
          </a:solidFill>
          <a:ln w="31750">
            <a:solidFill>
              <a:srgbClr val="0543AD"/>
            </a:solidFill>
          </a:ln>
        </p:spPr>
      </p:pic>
      <p:sp>
        <p:nvSpPr>
          <p:cNvPr id="7" name="Rectangle 6">
            <a:hlinkClick r:id="rId21" action="ppaction://hlinksldjump"/>
            <a:extLst>
              <a:ext uri="{FF2B5EF4-FFF2-40B4-BE49-F238E27FC236}">
                <a16:creationId xmlns:a16="http://schemas.microsoft.com/office/drawing/2014/main" id="{3B978C76-30B9-42B0-AB3A-1D2CBE08E4DA}"/>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Rectangle 7">
            <a:hlinkClick r:id="rId22" action="ppaction://hlinksldjump"/>
            <a:extLst>
              <a:ext uri="{FF2B5EF4-FFF2-40B4-BE49-F238E27FC236}">
                <a16:creationId xmlns:a16="http://schemas.microsoft.com/office/drawing/2014/main" id="{18ED9ED8-F655-477B-B0BC-CD5929850576}"/>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hlinkClick r:id="rId23" action="ppaction://hlinksldjump"/>
            <a:extLst>
              <a:ext uri="{FF2B5EF4-FFF2-40B4-BE49-F238E27FC236}">
                <a16:creationId xmlns:a16="http://schemas.microsoft.com/office/drawing/2014/main" id="{0E0F1E7C-DC24-47FC-8CF7-4B82ABA6F096}"/>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hlinkClick r:id="" action="ppaction://noaction"/>
            <a:extLst>
              <a:ext uri="{FF2B5EF4-FFF2-40B4-BE49-F238E27FC236}">
                <a16:creationId xmlns:a16="http://schemas.microsoft.com/office/drawing/2014/main" id="{70DD0F09-413F-4DC1-B76A-91A6B6067499}"/>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Rectangle 11">
            <a:hlinkClick r:id="rId24" action="ppaction://hlinksldjump"/>
            <a:extLst>
              <a:ext uri="{FF2B5EF4-FFF2-40B4-BE49-F238E27FC236}">
                <a16:creationId xmlns:a16="http://schemas.microsoft.com/office/drawing/2014/main" id="{623E38EE-BB0C-473B-92D3-8260BCC6A4F6}"/>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hlinkClick r:id="rId25" action="ppaction://hlinksldjump"/>
            <a:extLst>
              <a:ext uri="{FF2B5EF4-FFF2-40B4-BE49-F238E27FC236}">
                <a16:creationId xmlns:a16="http://schemas.microsoft.com/office/drawing/2014/main" id="{AC3D1707-5FC0-4E87-AFCF-80358A79A3D7}"/>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hlinkClick r:id="rId26" action="ppaction://hlinksldjump"/>
            <a:extLst>
              <a:ext uri="{FF2B5EF4-FFF2-40B4-BE49-F238E27FC236}">
                <a16:creationId xmlns:a16="http://schemas.microsoft.com/office/drawing/2014/main" id="{CEBE75C0-9C9A-4EAD-9913-1B068AEDABF9}"/>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hlinkClick r:id="rId27" action="ppaction://hlinksldjump"/>
            <a:extLst>
              <a:ext uri="{FF2B5EF4-FFF2-40B4-BE49-F238E27FC236}">
                <a16:creationId xmlns:a16="http://schemas.microsoft.com/office/drawing/2014/main" id="{4CC98C44-12E3-49E7-B298-CB739BEAF835}"/>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2669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CDC97-A92E-4BE0-9223-368D9A833428}"/>
              </a:ext>
            </a:extLst>
          </p:cNvPr>
          <p:cNvSpPr>
            <a:spLocks noGrp="1"/>
          </p:cNvSpPr>
          <p:nvPr>
            <p:ph type="title"/>
          </p:nvPr>
        </p:nvSpPr>
        <p:spPr/>
        <p:txBody>
          <a:bodyPr/>
          <a:lstStyle/>
          <a:p>
            <a:pPr algn="ctr"/>
            <a:r>
              <a:rPr lang="en-US">
                <a:solidFill>
                  <a:srgbClr val="0543AD"/>
                </a:solidFill>
              </a:rPr>
              <a:t>House of Quality</a:t>
            </a:r>
          </a:p>
        </p:txBody>
      </p:sp>
      <p:sp>
        <p:nvSpPr>
          <p:cNvPr id="4" name="Slide Number Placeholder 3">
            <a:extLst>
              <a:ext uri="{FF2B5EF4-FFF2-40B4-BE49-F238E27FC236}">
                <a16:creationId xmlns:a16="http://schemas.microsoft.com/office/drawing/2014/main" id="{608AD1DB-7AEF-49F2-AFA3-B2FDB0107A26}"/>
              </a:ext>
            </a:extLst>
          </p:cNvPr>
          <p:cNvSpPr>
            <a:spLocks noGrp="1"/>
          </p:cNvSpPr>
          <p:nvPr>
            <p:ph type="sldNum" sz="quarter" idx="4"/>
          </p:nvPr>
        </p:nvSpPr>
        <p:spPr/>
        <p:txBody>
          <a:bodyPr/>
          <a:lstStyle/>
          <a:p>
            <a:r>
              <a:rPr lang="en-US"/>
              <a:t>17</a:t>
            </a:r>
          </a:p>
        </p:txBody>
      </p:sp>
      <p:sp>
        <p:nvSpPr>
          <p:cNvPr id="6" name="Content Placeholder 5">
            <a:extLst>
              <a:ext uri="{FF2B5EF4-FFF2-40B4-BE49-F238E27FC236}">
                <a16:creationId xmlns:a16="http://schemas.microsoft.com/office/drawing/2014/main" id="{36BC17F5-4B19-41E7-9190-8834E632F295}"/>
              </a:ext>
            </a:extLst>
          </p:cNvPr>
          <p:cNvSpPr>
            <a:spLocks noGrp="1"/>
          </p:cNvSpPr>
          <p:nvPr>
            <p:ph sz="quarter" idx="11"/>
          </p:nvPr>
        </p:nvSpPr>
        <p:spPr/>
        <p:txBody>
          <a:bodyPr/>
          <a:lstStyle/>
          <a:p>
            <a:pPr algn="ctr"/>
            <a:r>
              <a:rPr lang="en-US"/>
              <a:t>Parker Stensrud</a:t>
            </a:r>
          </a:p>
          <a:p>
            <a:endParaRPr lang="en-US"/>
          </a:p>
        </p:txBody>
      </p:sp>
      <p:pic>
        <p:nvPicPr>
          <p:cNvPr id="2" name="Graphic 1" descr="Clipboard Checked">
            <a:extLst>
              <a:ext uri="{FF2B5EF4-FFF2-40B4-BE49-F238E27FC236}">
                <a16:creationId xmlns:a16="http://schemas.microsoft.com/office/drawing/2014/main" id="{3D2430DB-0CB6-4221-A61A-FD225FF501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319087"/>
            <a:ext cx="1371600" cy="1371600"/>
          </a:xfrm>
          <a:prstGeom prst="rect">
            <a:avLst/>
          </a:prstGeom>
        </p:spPr>
      </p:pic>
      <p:pic>
        <p:nvPicPr>
          <p:cNvPr id="13" name="Content Placeholder 2" descr="Users">
            <a:extLst>
              <a:ext uri="{FF2B5EF4-FFF2-40B4-BE49-F238E27FC236}">
                <a16:creationId xmlns:a16="http://schemas.microsoft.com/office/drawing/2014/main" id="{181C6BBF-0F12-4BAD-A927-6B8A082A15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7188" y="714940"/>
            <a:ext cx="640080" cy="640080"/>
          </a:xfrm>
          <a:prstGeom prst="rect">
            <a:avLst/>
          </a:prstGeom>
        </p:spPr>
      </p:pic>
      <p:pic>
        <p:nvPicPr>
          <p:cNvPr id="14" name="Graphic 13" descr="Rocket">
            <a:extLst>
              <a:ext uri="{FF2B5EF4-FFF2-40B4-BE49-F238E27FC236}">
                <a16:creationId xmlns:a16="http://schemas.microsoft.com/office/drawing/2014/main" id="{F93BEAB7-8E4F-4813-A1A1-044F4AA384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7188" y="109204"/>
            <a:ext cx="640080" cy="640080"/>
          </a:xfrm>
          <a:prstGeom prst="rect">
            <a:avLst/>
          </a:prstGeom>
        </p:spPr>
      </p:pic>
      <p:pic>
        <p:nvPicPr>
          <p:cNvPr id="16" name="Graphic 15" descr="Future">
            <a:extLst>
              <a:ext uri="{FF2B5EF4-FFF2-40B4-BE49-F238E27FC236}">
                <a16:creationId xmlns:a16="http://schemas.microsoft.com/office/drawing/2014/main" id="{243D4751-9B5F-4FDE-A31F-221789155F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7188" y="4193843"/>
            <a:ext cx="640080" cy="640080"/>
          </a:xfrm>
          <a:prstGeom prst="rect">
            <a:avLst/>
          </a:prstGeom>
        </p:spPr>
      </p:pic>
      <p:pic>
        <p:nvPicPr>
          <p:cNvPr id="17" name="Graphic 16" descr="Question Mark">
            <a:extLst>
              <a:ext uri="{FF2B5EF4-FFF2-40B4-BE49-F238E27FC236}">
                <a16:creationId xmlns:a16="http://schemas.microsoft.com/office/drawing/2014/main" id="{6A85C16E-9D31-476A-9683-BE8445FEC5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97187" y="4881807"/>
            <a:ext cx="640080" cy="640080"/>
          </a:xfrm>
          <a:prstGeom prst="rect">
            <a:avLst/>
          </a:prstGeom>
        </p:spPr>
      </p:pic>
      <p:pic>
        <p:nvPicPr>
          <p:cNvPr id="18" name="Graphic 17" descr="Puzzle">
            <a:extLst>
              <a:ext uri="{FF2B5EF4-FFF2-40B4-BE49-F238E27FC236}">
                <a16:creationId xmlns:a16="http://schemas.microsoft.com/office/drawing/2014/main" id="{C447AC53-031E-4556-8C0E-4E0CA02A44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7188" y="1999750"/>
            <a:ext cx="640080" cy="640080"/>
          </a:xfrm>
          <a:prstGeom prst="rect">
            <a:avLst/>
          </a:prstGeom>
        </p:spPr>
      </p:pic>
      <p:pic>
        <p:nvPicPr>
          <p:cNvPr id="19" name="Graphic 18" descr="Lightbulb and gear">
            <a:extLst>
              <a:ext uri="{FF2B5EF4-FFF2-40B4-BE49-F238E27FC236}">
                <a16:creationId xmlns:a16="http://schemas.microsoft.com/office/drawing/2014/main" id="{6B3EB862-29D2-4D0C-9D89-A8785406F8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2647688"/>
            <a:ext cx="764521" cy="764521"/>
          </a:xfrm>
          <a:prstGeom prst="rect">
            <a:avLst/>
          </a:prstGeom>
        </p:spPr>
      </p:pic>
      <p:pic>
        <p:nvPicPr>
          <p:cNvPr id="3" name="Graphic 2" descr="Books">
            <a:extLst>
              <a:ext uri="{FF2B5EF4-FFF2-40B4-BE49-F238E27FC236}">
                <a16:creationId xmlns:a16="http://schemas.microsoft.com/office/drawing/2014/main" id="{38D7BE5B-72F9-4418-B59E-58FA8071841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7" y="1322046"/>
            <a:ext cx="640080" cy="640080"/>
          </a:xfrm>
          <a:prstGeom prst="rect">
            <a:avLst/>
          </a:prstGeom>
        </p:spPr>
      </p:pic>
      <p:pic>
        <p:nvPicPr>
          <p:cNvPr id="9" name="Graphic 8" descr="Clipboard Checked">
            <a:extLst>
              <a:ext uri="{FF2B5EF4-FFF2-40B4-BE49-F238E27FC236}">
                <a16:creationId xmlns:a16="http://schemas.microsoft.com/office/drawing/2014/main" id="{DE48DC4E-1358-4AB5-8190-D9FC909D57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41125" y="3432425"/>
            <a:ext cx="764521" cy="709268"/>
          </a:xfrm>
          <a:prstGeom prst="rect">
            <a:avLst/>
          </a:prstGeom>
        </p:spPr>
      </p:pic>
      <p:pic>
        <p:nvPicPr>
          <p:cNvPr id="7" name="Picture 6" descr="A picture containing cabinet, clock&#10;&#10;Description automatically generated">
            <a:extLst>
              <a:ext uri="{FF2B5EF4-FFF2-40B4-BE49-F238E27FC236}">
                <a16:creationId xmlns:a16="http://schemas.microsoft.com/office/drawing/2014/main" id="{ACE41341-3B3D-498A-A998-FE8979E04971}"/>
              </a:ext>
            </a:extLst>
          </p:cNvPr>
          <p:cNvPicPr>
            <a:picLocks/>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48" y="1746504"/>
            <a:ext cx="10515600" cy="3813048"/>
          </a:xfrm>
          <a:prstGeom prst="rect">
            <a:avLst/>
          </a:prstGeom>
        </p:spPr>
      </p:pic>
      <p:sp>
        <p:nvSpPr>
          <p:cNvPr id="10" name="Rectangle 9">
            <a:extLst>
              <a:ext uri="{FF2B5EF4-FFF2-40B4-BE49-F238E27FC236}">
                <a16:creationId xmlns:a16="http://schemas.microsoft.com/office/drawing/2014/main" id="{91016EED-1C72-41F3-9CB1-421CE76E866A}"/>
              </a:ext>
            </a:extLst>
          </p:cNvPr>
          <p:cNvSpPr/>
          <p:nvPr/>
        </p:nvSpPr>
        <p:spPr>
          <a:xfrm>
            <a:off x="835152" y="1746503"/>
            <a:ext cx="10512552" cy="381304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1" name="Picture 10" descr="A picture containing cabinet, clock&#10;&#10;Description automatically generated">
            <a:extLst>
              <a:ext uri="{FF2B5EF4-FFF2-40B4-BE49-F238E27FC236}">
                <a16:creationId xmlns:a16="http://schemas.microsoft.com/office/drawing/2014/main" id="{71A6F06D-9E8C-44F0-9566-A16DBABAEFD7}"/>
              </a:ext>
            </a:extLst>
          </p:cNvPr>
          <p:cNvPicPr>
            <a:picLocks/>
          </p:cNvPicPr>
          <p:nvPr/>
        </p:nvPicPr>
        <p:blipFill rotWithShape="1">
          <a:blip r:embed="rId18">
            <a:extLst>
              <a:ext uri="{28A0092B-C50C-407E-A947-70E740481C1C}">
                <a14:useLocalDpi xmlns:a14="http://schemas.microsoft.com/office/drawing/2010/main" val="0"/>
              </a:ext>
            </a:extLst>
          </a:blip>
          <a:srcRect l="284" t="76145" r="246" b="326"/>
          <a:stretch/>
        </p:blipFill>
        <p:spPr>
          <a:xfrm>
            <a:off x="871064" y="4650006"/>
            <a:ext cx="10459823" cy="897141"/>
          </a:xfrm>
          <a:prstGeom prst="rect">
            <a:avLst/>
          </a:prstGeom>
          <a:ln w="31750">
            <a:solidFill>
              <a:srgbClr val="0B3D91"/>
            </a:solidFill>
          </a:ln>
        </p:spPr>
      </p:pic>
      <p:sp>
        <p:nvSpPr>
          <p:cNvPr id="8" name="Rectangle 7">
            <a:hlinkClick r:id="rId19" action="ppaction://hlinksldjump"/>
            <a:extLst>
              <a:ext uri="{FF2B5EF4-FFF2-40B4-BE49-F238E27FC236}">
                <a16:creationId xmlns:a16="http://schemas.microsoft.com/office/drawing/2014/main" id="{AC6D46E6-E341-42A2-A367-F4529B2C9F9A}"/>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Rectangle 11">
            <a:hlinkClick r:id="rId20" action="ppaction://hlinksldjump"/>
            <a:extLst>
              <a:ext uri="{FF2B5EF4-FFF2-40B4-BE49-F238E27FC236}">
                <a16:creationId xmlns:a16="http://schemas.microsoft.com/office/drawing/2014/main" id="{FD5A8A1C-5E53-45E8-8C6E-E05BED9FAC34}"/>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hlinkClick r:id="rId21" action="ppaction://hlinksldjump"/>
            <a:extLst>
              <a:ext uri="{FF2B5EF4-FFF2-40B4-BE49-F238E27FC236}">
                <a16:creationId xmlns:a16="http://schemas.microsoft.com/office/drawing/2014/main" id="{B71569C9-E0F6-4D20-9BA1-A93A8F19FE52}"/>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hlinkClick r:id="" action="ppaction://noaction"/>
            <a:extLst>
              <a:ext uri="{FF2B5EF4-FFF2-40B4-BE49-F238E27FC236}">
                <a16:creationId xmlns:a16="http://schemas.microsoft.com/office/drawing/2014/main" id="{F3227A65-ED5B-4B33-A9F7-9A995D157525}"/>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hlinkClick r:id="rId22" action="ppaction://hlinksldjump"/>
            <a:extLst>
              <a:ext uri="{FF2B5EF4-FFF2-40B4-BE49-F238E27FC236}">
                <a16:creationId xmlns:a16="http://schemas.microsoft.com/office/drawing/2014/main" id="{7DE15B8C-A148-480F-A488-083BA5D595E4}"/>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hlinkClick r:id="rId23" action="ppaction://hlinksldjump"/>
            <a:extLst>
              <a:ext uri="{FF2B5EF4-FFF2-40B4-BE49-F238E27FC236}">
                <a16:creationId xmlns:a16="http://schemas.microsoft.com/office/drawing/2014/main" id="{9AAE99E6-46A3-4587-8867-74091CF28203}"/>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hlinkClick r:id="rId24" action="ppaction://hlinksldjump"/>
            <a:extLst>
              <a:ext uri="{FF2B5EF4-FFF2-40B4-BE49-F238E27FC236}">
                <a16:creationId xmlns:a16="http://schemas.microsoft.com/office/drawing/2014/main" id="{81298017-9D84-4C4A-BDB0-58CF0DA43517}"/>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hlinkClick r:id="rId25" action="ppaction://hlinksldjump"/>
            <a:extLst>
              <a:ext uri="{FF2B5EF4-FFF2-40B4-BE49-F238E27FC236}">
                <a16:creationId xmlns:a16="http://schemas.microsoft.com/office/drawing/2014/main" id="{68638E4D-9AAE-4F39-8260-A378D7DD0B28}"/>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52932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5C8C9A-9AFF-4CFC-BAE7-58EC5BB71C70}"/>
              </a:ext>
            </a:extLst>
          </p:cNvPr>
          <p:cNvSpPr>
            <a:spLocks noGrp="1"/>
          </p:cNvSpPr>
          <p:nvPr>
            <p:ph type="sldNum" sz="quarter" idx="4"/>
          </p:nvPr>
        </p:nvSpPr>
        <p:spPr/>
        <p:txBody>
          <a:bodyPr/>
          <a:lstStyle/>
          <a:p>
            <a:r>
              <a:rPr lang="en-US"/>
              <a:t>18</a:t>
            </a:r>
          </a:p>
          <a:p>
            <a:endParaRPr lang="en-US"/>
          </a:p>
        </p:txBody>
      </p:sp>
      <p:sp>
        <p:nvSpPr>
          <p:cNvPr id="4" name="Content Placeholder 3">
            <a:extLst>
              <a:ext uri="{FF2B5EF4-FFF2-40B4-BE49-F238E27FC236}">
                <a16:creationId xmlns:a16="http://schemas.microsoft.com/office/drawing/2014/main" id="{64C00DDF-8479-401E-A1FD-2D07DAE7B814}"/>
              </a:ext>
            </a:extLst>
          </p:cNvPr>
          <p:cNvSpPr>
            <a:spLocks noGrp="1"/>
          </p:cNvSpPr>
          <p:nvPr>
            <p:ph sz="quarter" idx="11"/>
          </p:nvPr>
        </p:nvSpPr>
        <p:spPr/>
        <p:txBody>
          <a:bodyPr/>
          <a:lstStyle/>
          <a:p>
            <a:pPr algn="ctr"/>
            <a:r>
              <a:rPr lang="en-US"/>
              <a:t>James Evans</a:t>
            </a:r>
          </a:p>
        </p:txBody>
      </p:sp>
      <p:sp>
        <p:nvSpPr>
          <p:cNvPr id="5" name="Rectangle: Rounded Corners 4">
            <a:extLst>
              <a:ext uri="{FF2B5EF4-FFF2-40B4-BE49-F238E27FC236}">
                <a16:creationId xmlns:a16="http://schemas.microsoft.com/office/drawing/2014/main" id="{F91F1814-0AF6-423A-AC62-D1BA366EB730}"/>
              </a:ext>
            </a:extLst>
          </p:cNvPr>
          <p:cNvSpPr/>
          <p:nvPr/>
        </p:nvSpPr>
        <p:spPr>
          <a:xfrm rot="16200000">
            <a:off x="1949197" y="3013992"/>
            <a:ext cx="3309266" cy="957944"/>
          </a:xfrm>
          <a:prstGeom prst="roundRect">
            <a:avLst/>
          </a:prstGeom>
          <a:solidFill>
            <a:srgbClr val="FC3D2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Bottle Jack</a:t>
            </a:r>
          </a:p>
        </p:txBody>
      </p:sp>
      <p:sp>
        <p:nvSpPr>
          <p:cNvPr id="7" name="Rectangle: Rounded Corners 6">
            <a:extLst>
              <a:ext uri="{FF2B5EF4-FFF2-40B4-BE49-F238E27FC236}">
                <a16:creationId xmlns:a16="http://schemas.microsoft.com/office/drawing/2014/main" id="{4DC745A0-8FE2-46B4-B85B-C4019DDC908F}"/>
              </a:ext>
            </a:extLst>
          </p:cNvPr>
          <p:cNvSpPr/>
          <p:nvPr/>
        </p:nvSpPr>
        <p:spPr>
          <a:xfrm rot="16200000">
            <a:off x="2907140" y="3013992"/>
            <a:ext cx="3309266" cy="957942"/>
          </a:xfrm>
          <a:prstGeom prst="roundRect">
            <a:avLst/>
          </a:prstGeom>
          <a:solidFill>
            <a:schemeClr val="accent2">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Telescopic legs</a:t>
            </a:r>
          </a:p>
        </p:txBody>
      </p:sp>
      <p:sp>
        <p:nvSpPr>
          <p:cNvPr id="9" name="Rectangle: Rounded Corners 8">
            <a:extLst>
              <a:ext uri="{FF2B5EF4-FFF2-40B4-BE49-F238E27FC236}">
                <a16:creationId xmlns:a16="http://schemas.microsoft.com/office/drawing/2014/main" id="{D2DA9474-1AB5-4A2D-BE2F-3F4C47DC5AF5}"/>
              </a:ext>
            </a:extLst>
          </p:cNvPr>
          <p:cNvSpPr/>
          <p:nvPr/>
        </p:nvSpPr>
        <p:spPr>
          <a:xfrm rot="16200000">
            <a:off x="3865083" y="3013992"/>
            <a:ext cx="3309266" cy="957942"/>
          </a:xfrm>
          <a:prstGeom prst="roundRect">
            <a:avLst/>
          </a:prstGeom>
          <a:solidFill>
            <a:schemeClr val="bg2">
              <a:lumMod val="2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Spring System</a:t>
            </a:r>
          </a:p>
        </p:txBody>
      </p:sp>
      <p:sp>
        <p:nvSpPr>
          <p:cNvPr id="13" name="Rectangle: Rounded Corners 12">
            <a:extLst>
              <a:ext uri="{FF2B5EF4-FFF2-40B4-BE49-F238E27FC236}">
                <a16:creationId xmlns:a16="http://schemas.microsoft.com/office/drawing/2014/main" id="{8DE80F88-7849-49B6-AA9C-E0AF523AD7C4}"/>
              </a:ext>
            </a:extLst>
          </p:cNvPr>
          <p:cNvSpPr/>
          <p:nvPr/>
        </p:nvSpPr>
        <p:spPr>
          <a:xfrm rot="16200000">
            <a:off x="5780971" y="3013988"/>
            <a:ext cx="3309262" cy="957942"/>
          </a:xfrm>
          <a:prstGeom prst="roundRect">
            <a:avLst/>
          </a:prstGeom>
          <a:solidFill>
            <a:srgbClr val="0B3D9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Gas System</a:t>
            </a:r>
          </a:p>
        </p:txBody>
      </p:sp>
      <p:sp>
        <p:nvSpPr>
          <p:cNvPr id="15" name="Rectangle: Rounded Corners 14">
            <a:extLst>
              <a:ext uri="{FF2B5EF4-FFF2-40B4-BE49-F238E27FC236}">
                <a16:creationId xmlns:a16="http://schemas.microsoft.com/office/drawing/2014/main" id="{873546B9-69D4-43F7-AE4B-051B940D1CD1}"/>
              </a:ext>
            </a:extLst>
          </p:cNvPr>
          <p:cNvSpPr/>
          <p:nvPr/>
        </p:nvSpPr>
        <p:spPr>
          <a:xfrm rot="16200000">
            <a:off x="6738912" y="3013987"/>
            <a:ext cx="3309265" cy="957943"/>
          </a:xfrm>
          <a:prstGeom prst="roundRect">
            <a:avLst/>
          </a:prstGeom>
          <a:solidFill>
            <a:schemeClr val="accent1">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Secondary landing gear</a:t>
            </a:r>
          </a:p>
        </p:txBody>
      </p:sp>
      <p:sp>
        <p:nvSpPr>
          <p:cNvPr id="17" name="Rectangle: Rounded Corners 16">
            <a:extLst>
              <a:ext uri="{FF2B5EF4-FFF2-40B4-BE49-F238E27FC236}">
                <a16:creationId xmlns:a16="http://schemas.microsoft.com/office/drawing/2014/main" id="{6BFAA452-5470-4FFB-A6AD-C201F205DFE2}"/>
              </a:ext>
            </a:extLst>
          </p:cNvPr>
          <p:cNvSpPr/>
          <p:nvPr/>
        </p:nvSpPr>
        <p:spPr>
          <a:xfrm rot="16200000">
            <a:off x="7696859" y="3013984"/>
            <a:ext cx="3309260" cy="957943"/>
          </a:xfrm>
          <a:prstGeom prst="roundRect">
            <a:avLst/>
          </a:prstGeom>
          <a:solidFill>
            <a:srgbClr val="FF841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Rack and pinion</a:t>
            </a:r>
          </a:p>
        </p:txBody>
      </p:sp>
      <p:sp>
        <p:nvSpPr>
          <p:cNvPr id="20" name="Rectangle: Rounded Corners 19">
            <a:extLst>
              <a:ext uri="{FF2B5EF4-FFF2-40B4-BE49-F238E27FC236}">
                <a16:creationId xmlns:a16="http://schemas.microsoft.com/office/drawing/2014/main" id="{C7C2777A-6549-4D8B-94E9-6B06C1EC7FB2}"/>
              </a:ext>
            </a:extLst>
          </p:cNvPr>
          <p:cNvSpPr/>
          <p:nvPr/>
        </p:nvSpPr>
        <p:spPr>
          <a:xfrm>
            <a:off x="3124858" y="1085669"/>
            <a:ext cx="6705601" cy="752663"/>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Concepts</a:t>
            </a:r>
          </a:p>
        </p:txBody>
      </p:sp>
      <p:sp>
        <p:nvSpPr>
          <p:cNvPr id="21" name="Rectangle: Rounded Corners 20">
            <a:extLst>
              <a:ext uri="{FF2B5EF4-FFF2-40B4-BE49-F238E27FC236}">
                <a16:creationId xmlns:a16="http://schemas.microsoft.com/office/drawing/2014/main" id="{48BEE4DD-92D1-404D-AAC5-F7F492842780}"/>
              </a:ext>
            </a:extLst>
          </p:cNvPr>
          <p:cNvSpPr/>
          <p:nvPr/>
        </p:nvSpPr>
        <p:spPr>
          <a:xfrm rot="16200000">
            <a:off x="574490" y="2597228"/>
            <a:ext cx="4061927" cy="103880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Arial" panose="020B0604020202020204" pitchFamily="34" charset="0"/>
              </a:rPr>
              <a:t>Datum(slider)</a:t>
            </a:r>
          </a:p>
        </p:txBody>
      </p:sp>
      <p:sp>
        <p:nvSpPr>
          <p:cNvPr id="11" name="Rectangle: Rounded Corners 10">
            <a:extLst>
              <a:ext uri="{FF2B5EF4-FFF2-40B4-BE49-F238E27FC236}">
                <a16:creationId xmlns:a16="http://schemas.microsoft.com/office/drawing/2014/main" id="{E91804A3-3316-4F84-9A30-51E61BA4661C}"/>
              </a:ext>
            </a:extLst>
          </p:cNvPr>
          <p:cNvSpPr/>
          <p:nvPr/>
        </p:nvSpPr>
        <p:spPr>
          <a:xfrm rot="16200000">
            <a:off x="4823026" y="3013992"/>
            <a:ext cx="3309266" cy="957942"/>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Tripod</a:t>
            </a:r>
          </a:p>
        </p:txBody>
      </p:sp>
      <p:pic>
        <p:nvPicPr>
          <p:cNvPr id="26" name="Graphic 25" descr="Clipboard Checked">
            <a:extLst>
              <a:ext uri="{FF2B5EF4-FFF2-40B4-BE49-F238E27FC236}">
                <a16:creationId xmlns:a16="http://schemas.microsoft.com/office/drawing/2014/main" id="{1CEB5B8D-3F73-4785-AEE7-C46B1CEC21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319087"/>
            <a:ext cx="1371600" cy="1371600"/>
          </a:xfrm>
          <a:prstGeom prst="rect">
            <a:avLst/>
          </a:prstGeom>
        </p:spPr>
      </p:pic>
    </p:spTree>
    <p:extLst>
      <p:ext uri="{BB962C8B-B14F-4D97-AF65-F5344CB8AC3E}">
        <p14:creationId xmlns:p14="http://schemas.microsoft.com/office/powerpoint/2010/main" val="130207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1000"/>
                                        <p:tgtEl>
                                          <p:spTgt spid="15"/>
                                        </p:tgtEl>
                                      </p:cBhvr>
                                    </p:animEffect>
                                    <p:set>
                                      <p:cBhvr>
                                        <p:cTn id="12" dur="1" fill="hold">
                                          <p:stCondLst>
                                            <p:cond delay="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1000" fill="hold"/>
                                        <p:tgtEl>
                                          <p:spTgt spid="11"/>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70221D53-4372-44FB-A562-A33D2D2B666E}"/>
              </a:ext>
            </a:extLst>
          </p:cNvPr>
          <p:cNvGrpSpPr/>
          <p:nvPr/>
        </p:nvGrpSpPr>
        <p:grpSpPr>
          <a:xfrm>
            <a:off x="1" y="1"/>
            <a:ext cx="12192000" cy="5913120"/>
            <a:chOff x="1" y="1"/>
            <a:chExt cx="12192000" cy="5913120"/>
          </a:xfrm>
        </p:grpSpPr>
        <p:sp>
          <p:nvSpPr>
            <p:cNvPr id="5" name="Rectangle 4">
              <a:extLst>
                <a:ext uri="{FF2B5EF4-FFF2-40B4-BE49-F238E27FC236}">
                  <a16:creationId xmlns:a16="http://schemas.microsoft.com/office/drawing/2014/main" id="{4A293288-B0B7-4504-87B2-DAFA830BA6BE}"/>
                </a:ext>
              </a:extLst>
            </p:cNvPr>
            <p:cNvSpPr/>
            <p:nvPr/>
          </p:nvSpPr>
          <p:spPr>
            <a:xfrm>
              <a:off x="1" y="1"/>
              <a:ext cx="12192000" cy="59131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endParaRPr>
            </a:p>
          </p:txBody>
        </p:sp>
        <p:grpSp>
          <p:nvGrpSpPr>
            <p:cNvPr id="14" name="Group 13">
              <a:extLst>
                <a:ext uri="{FF2B5EF4-FFF2-40B4-BE49-F238E27FC236}">
                  <a16:creationId xmlns:a16="http://schemas.microsoft.com/office/drawing/2014/main" id="{B06AE097-0391-4921-8EEF-60F7F33043E4}"/>
                </a:ext>
              </a:extLst>
            </p:cNvPr>
            <p:cNvGrpSpPr/>
            <p:nvPr/>
          </p:nvGrpSpPr>
          <p:grpSpPr>
            <a:xfrm>
              <a:off x="922741" y="735139"/>
              <a:ext cx="331015" cy="491467"/>
              <a:chOff x="1296998" y="1355613"/>
              <a:chExt cx="339970" cy="503198"/>
            </a:xfrm>
          </p:grpSpPr>
          <p:sp>
            <p:nvSpPr>
              <p:cNvPr id="7" name="Diamond 6">
                <a:extLst>
                  <a:ext uri="{FF2B5EF4-FFF2-40B4-BE49-F238E27FC236}">
                    <a16:creationId xmlns:a16="http://schemas.microsoft.com/office/drawing/2014/main" id="{787E36A9-5785-457B-9880-5F53C746F38D}"/>
                  </a:ext>
                </a:extLst>
              </p:cNvPr>
              <p:cNvSpPr/>
              <p:nvPr/>
            </p:nvSpPr>
            <p:spPr>
              <a:xfrm>
                <a:off x="1342826" y="1355613"/>
                <a:ext cx="152400"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9" name="Diamond 8">
                <a:extLst>
                  <a:ext uri="{FF2B5EF4-FFF2-40B4-BE49-F238E27FC236}">
                    <a16:creationId xmlns:a16="http://schemas.microsoft.com/office/drawing/2014/main" id="{1D6AC43B-BF18-410F-A15A-7D840C94840E}"/>
                  </a:ext>
                </a:extLst>
              </p:cNvPr>
              <p:cNvSpPr/>
              <p:nvPr/>
            </p:nvSpPr>
            <p:spPr>
              <a:xfrm>
                <a:off x="1495225" y="1508013"/>
                <a:ext cx="141743"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11" name="Diamond 10">
                <a:extLst>
                  <a:ext uri="{FF2B5EF4-FFF2-40B4-BE49-F238E27FC236}">
                    <a16:creationId xmlns:a16="http://schemas.microsoft.com/office/drawing/2014/main" id="{4E5342D6-C80B-4965-908F-5E1345A253AC}"/>
                  </a:ext>
                </a:extLst>
              </p:cNvPr>
              <p:cNvSpPr/>
              <p:nvPr/>
            </p:nvSpPr>
            <p:spPr>
              <a:xfrm>
                <a:off x="1296998" y="1622218"/>
                <a:ext cx="141743"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sp>
          <p:nvSpPr>
            <p:cNvPr id="13" name="Diamond 12">
              <a:extLst>
                <a:ext uri="{FF2B5EF4-FFF2-40B4-BE49-F238E27FC236}">
                  <a16:creationId xmlns:a16="http://schemas.microsoft.com/office/drawing/2014/main" id="{8D2CEF24-A10B-4910-AEA9-24DF51BDD02F}"/>
                </a:ext>
              </a:extLst>
            </p:cNvPr>
            <p:cNvSpPr/>
            <p:nvPr/>
          </p:nvSpPr>
          <p:spPr>
            <a:xfrm>
              <a:off x="7541628" y="1310312"/>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nvGrpSpPr>
            <p:cNvPr id="20" name="Group 19">
              <a:extLst>
                <a:ext uri="{FF2B5EF4-FFF2-40B4-BE49-F238E27FC236}">
                  <a16:creationId xmlns:a16="http://schemas.microsoft.com/office/drawing/2014/main" id="{FCE08302-FA4C-484B-9B1D-EDBB6F09F5C0}"/>
                </a:ext>
              </a:extLst>
            </p:cNvPr>
            <p:cNvGrpSpPr/>
            <p:nvPr/>
          </p:nvGrpSpPr>
          <p:grpSpPr>
            <a:xfrm>
              <a:off x="10304237" y="627574"/>
              <a:ext cx="405725" cy="599032"/>
              <a:chOff x="2632364" y="1604996"/>
              <a:chExt cx="416702" cy="613331"/>
            </a:xfrm>
          </p:grpSpPr>
          <p:sp>
            <p:nvSpPr>
              <p:cNvPr id="15" name="Star: 4 Points 14">
                <a:extLst>
                  <a:ext uri="{FF2B5EF4-FFF2-40B4-BE49-F238E27FC236}">
                    <a16:creationId xmlns:a16="http://schemas.microsoft.com/office/drawing/2014/main" id="{A1F81FC0-7BD3-4E3F-8491-680415037ADD}"/>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17" name="Star: 4 Points 16">
                <a:extLst>
                  <a:ext uri="{FF2B5EF4-FFF2-40B4-BE49-F238E27FC236}">
                    <a16:creationId xmlns:a16="http://schemas.microsoft.com/office/drawing/2014/main" id="{550C9C5E-69EF-45E5-AD25-9C2A39E33082}"/>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19" name="Star: 4 Points 18">
                <a:extLst>
                  <a:ext uri="{FF2B5EF4-FFF2-40B4-BE49-F238E27FC236}">
                    <a16:creationId xmlns:a16="http://schemas.microsoft.com/office/drawing/2014/main" id="{3F5484EE-0B19-4B44-87FC-A58DBA98FEA6}"/>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21" name="Group 20">
              <a:extLst>
                <a:ext uri="{FF2B5EF4-FFF2-40B4-BE49-F238E27FC236}">
                  <a16:creationId xmlns:a16="http://schemas.microsoft.com/office/drawing/2014/main" id="{7F5E451A-EAEB-4C17-91CE-ABAE00B625D1}"/>
                </a:ext>
              </a:extLst>
            </p:cNvPr>
            <p:cNvGrpSpPr/>
            <p:nvPr/>
          </p:nvGrpSpPr>
          <p:grpSpPr>
            <a:xfrm>
              <a:off x="1723817" y="2357529"/>
              <a:ext cx="405725" cy="599032"/>
              <a:chOff x="2632364" y="1604996"/>
              <a:chExt cx="416702" cy="613331"/>
            </a:xfrm>
          </p:grpSpPr>
          <p:sp>
            <p:nvSpPr>
              <p:cNvPr id="22" name="Star: 4 Points 21">
                <a:extLst>
                  <a:ext uri="{FF2B5EF4-FFF2-40B4-BE49-F238E27FC236}">
                    <a16:creationId xmlns:a16="http://schemas.microsoft.com/office/drawing/2014/main" id="{35047FC3-CB33-496B-983B-986F6D840DE9}"/>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23" name="Star: 4 Points 22">
                <a:extLst>
                  <a:ext uri="{FF2B5EF4-FFF2-40B4-BE49-F238E27FC236}">
                    <a16:creationId xmlns:a16="http://schemas.microsoft.com/office/drawing/2014/main" id="{790EC891-D40F-479F-BB1D-1E81B742CEEB}"/>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24" name="Star: 4 Points 23">
                <a:extLst>
                  <a:ext uri="{FF2B5EF4-FFF2-40B4-BE49-F238E27FC236}">
                    <a16:creationId xmlns:a16="http://schemas.microsoft.com/office/drawing/2014/main" id="{A4BC4F3A-A235-4B09-BDE4-D6D7DA2E2EC4}"/>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25" name="Group 24">
              <a:extLst>
                <a:ext uri="{FF2B5EF4-FFF2-40B4-BE49-F238E27FC236}">
                  <a16:creationId xmlns:a16="http://schemas.microsoft.com/office/drawing/2014/main" id="{C6D8790E-CBE1-46B3-B2F5-286F959507D1}"/>
                </a:ext>
              </a:extLst>
            </p:cNvPr>
            <p:cNvGrpSpPr/>
            <p:nvPr/>
          </p:nvGrpSpPr>
          <p:grpSpPr>
            <a:xfrm>
              <a:off x="5884318" y="328057"/>
              <a:ext cx="405725" cy="599032"/>
              <a:chOff x="2632364" y="1604996"/>
              <a:chExt cx="416702" cy="613331"/>
            </a:xfrm>
          </p:grpSpPr>
          <p:sp>
            <p:nvSpPr>
              <p:cNvPr id="26" name="Star: 4 Points 25">
                <a:extLst>
                  <a:ext uri="{FF2B5EF4-FFF2-40B4-BE49-F238E27FC236}">
                    <a16:creationId xmlns:a16="http://schemas.microsoft.com/office/drawing/2014/main" id="{5C619C4C-E689-4D7D-8654-A465D19EB764}"/>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27" name="Star: 4 Points 26">
                <a:extLst>
                  <a:ext uri="{FF2B5EF4-FFF2-40B4-BE49-F238E27FC236}">
                    <a16:creationId xmlns:a16="http://schemas.microsoft.com/office/drawing/2014/main" id="{10B5D7A4-A6F9-4DFE-AB22-D57DE94E5CFF}"/>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28" name="Star: 4 Points 27">
                <a:extLst>
                  <a:ext uri="{FF2B5EF4-FFF2-40B4-BE49-F238E27FC236}">
                    <a16:creationId xmlns:a16="http://schemas.microsoft.com/office/drawing/2014/main" id="{B86F2443-0361-469C-A3A0-50BE65FCB573}"/>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29" name="Group 28">
              <a:extLst>
                <a:ext uri="{FF2B5EF4-FFF2-40B4-BE49-F238E27FC236}">
                  <a16:creationId xmlns:a16="http://schemas.microsoft.com/office/drawing/2014/main" id="{C8D0CFA2-D515-4E3D-91BA-8D60D6DD5B46}"/>
                </a:ext>
              </a:extLst>
            </p:cNvPr>
            <p:cNvGrpSpPr/>
            <p:nvPr/>
          </p:nvGrpSpPr>
          <p:grpSpPr>
            <a:xfrm>
              <a:off x="9630795" y="2956561"/>
              <a:ext cx="405725" cy="599032"/>
              <a:chOff x="2632364" y="1604996"/>
              <a:chExt cx="416702" cy="613331"/>
            </a:xfrm>
          </p:grpSpPr>
          <p:sp>
            <p:nvSpPr>
              <p:cNvPr id="30" name="Star: 4 Points 29">
                <a:extLst>
                  <a:ext uri="{FF2B5EF4-FFF2-40B4-BE49-F238E27FC236}">
                    <a16:creationId xmlns:a16="http://schemas.microsoft.com/office/drawing/2014/main" id="{A88109F0-8E97-4825-BBC2-33724E6EB296}"/>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1" name="Star: 4 Points 30">
                <a:extLst>
                  <a:ext uri="{FF2B5EF4-FFF2-40B4-BE49-F238E27FC236}">
                    <a16:creationId xmlns:a16="http://schemas.microsoft.com/office/drawing/2014/main" id="{143B4787-F04A-4F2E-BBB3-49BD225F9DF1}"/>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2" name="Star: 4 Points 31">
                <a:extLst>
                  <a:ext uri="{FF2B5EF4-FFF2-40B4-BE49-F238E27FC236}">
                    <a16:creationId xmlns:a16="http://schemas.microsoft.com/office/drawing/2014/main" id="{ECA8146D-A39B-4820-AAA0-65DFDE82BEB1}"/>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33" name="Group 32">
              <a:extLst>
                <a:ext uri="{FF2B5EF4-FFF2-40B4-BE49-F238E27FC236}">
                  <a16:creationId xmlns:a16="http://schemas.microsoft.com/office/drawing/2014/main" id="{34384056-0826-4446-9A99-DA433A220491}"/>
                </a:ext>
              </a:extLst>
            </p:cNvPr>
            <p:cNvGrpSpPr/>
            <p:nvPr/>
          </p:nvGrpSpPr>
          <p:grpSpPr>
            <a:xfrm>
              <a:off x="3601205" y="886150"/>
              <a:ext cx="405725" cy="599032"/>
              <a:chOff x="2632364" y="1604996"/>
              <a:chExt cx="416702" cy="613331"/>
            </a:xfrm>
          </p:grpSpPr>
          <p:sp>
            <p:nvSpPr>
              <p:cNvPr id="34" name="Star: 4 Points 33">
                <a:extLst>
                  <a:ext uri="{FF2B5EF4-FFF2-40B4-BE49-F238E27FC236}">
                    <a16:creationId xmlns:a16="http://schemas.microsoft.com/office/drawing/2014/main" id="{29B83702-C7A4-4587-A8AF-03A67CB75D00}"/>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5" name="Star: 4 Points 34">
                <a:extLst>
                  <a:ext uri="{FF2B5EF4-FFF2-40B4-BE49-F238E27FC236}">
                    <a16:creationId xmlns:a16="http://schemas.microsoft.com/office/drawing/2014/main" id="{E4A81402-DB01-4829-8AFF-2B2276E8D449}"/>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6" name="Star: 4 Points 35">
                <a:extLst>
                  <a:ext uri="{FF2B5EF4-FFF2-40B4-BE49-F238E27FC236}">
                    <a16:creationId xmlns:a16="http://schemas.microsoft.com/office/drawing/2014/main" id="{EF13FB06-2E87-4FDB-A66B-6E472221C97C}"/>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37" name="Group 36">
              <a:extLst>
                <a:ext uri="{FF2B5EF4-FFF2-40B4-BE49-F238E27FC236}">
                  <a16:creationId xmlns:a16="http://schemas.microsoft.com/office/drawing/2014/main" id="{B3D5F8EE-A4A9-4E4E-BCBD-1FF2CB7E7AF7}"/>
                </a:ext>
              </a:extLst>
            </p:cNvPr>
            <p:cNvGrpSpPr/>
            <p:nvPr/>
          </p:nvGrpSpPr>
          <p:grpSpPr>
            <a:xfrm>
              <a:off x="5012842" y="1844215"/>
              <a:ext cx="334331" cy="465939"/>
              <a:chOff x="1348850" y="574802"/>
              <a:chExt cx="343376" cy="477061"/>
            </a:xfrm>
          </p:grpSpPr>
          <p:sp>
            <p:nvSpPr>
              <p:cNvPr id="38" name="Diamond 37">
                <a:extLst>
                  <a:ext uri="{FF2B5EF4-FFF2-40B4-BE49-F238E27FC236}">
                    <a16:creationId xmlns:a16="http://schemas.microsoft.com/office/drawing/2014/main" id="{4904E093-79B2-4517-B595-657D4901BA1B}"/>
                  </a:ext>
                </a:extLst>
              </p:cNvPr>
              <p:cNvSpPr/>
              <p:nvPr/>
            </p:nvSpPr>
            <p:spPr>
              <a:xfrm>
                <a:off x="1408903" y="574802"/>
                <a:ext cx="152400"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9" name="Diamond 38">
                <a:extLst>
                  <a:ext uri="{FF2B5EF4-FFF2-40B4-BE49-F238E27FC236}">
                    <a16:creationId xmlns:a16="http://schemas.microsoft.com/office/drawing/2014/main" id="{A342ECB3-3D10-4CD7-9DE9-73CF34739355}"/>
                  </a:ext>
                </a:extLst>
              </p:cNvPr>
              <p:cNvSpPr/>
              <p:nvPr/>
            </p:nvSpPr>
            <p:spPr>
              <a:xfrm>
                <a:off x="1550483" y="750076"/>
                <a:ext cx="141743"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40" name="Diamond 39">
                <a:extLst>
                  <a:ext uri="{FF2B5EF4-FFF2-40B4-BE49-F238E27FC236}">
                    <a16:creationId xmlns:a16="http://schemas.microsoft.com/office/drawing/2014/main" id="{44A54D27-4996-46E7-A239-E1BD0CB952DE}"/>
                  </a:ext>
                </a:extLst>
              </p:cNvPr>
              <p:cNvSpPr/>
              <p:nvPr/>
            </p:nvSpPr>
            <p:spPr>
              <a:xfrm>
                <a:off x="1348850" y="815270"/>
                <a:ext cx="141743"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sp>
          <p:nvSpPr>
            <p:cNvPr id="42" name="Diamond 41">
              <a:extLst>
                <a:ext uri="{FF2B5EF4-FFF2-40B4-BE49-F238E27FC236}">
                  <a16:creationId xmlns:a16="http://schemas.microsoft.com/office/drawing/2014/main" id="{645F6E6D-B4C6-41CC-A40D-C1345269900B}"/>
                </a:ext>
              </a:extLst>
            </p:cNvPr>
            <p:cNvSpPr/>
            <p:nvPr/>
          </p:nvSpPr>
          <p:spPr>
            <a:xfrm>
              <a:off x="8885622" y="264125"/>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44" name="Diamond 43">
              <a:extLst>
                <a:ext uri="{FF2B5EF4-FFF2-40B4-BE49-F238E27FC236}">
                  <a16:creationId xmlns:a16="http://schemas.microsoft.com/office/drawing/2014/main" id="{5E49BBC5-E009-4C4B-8732-0713560C511D}"/>
                </a:ext>
              </a:extLst>
            </p:cNvPr>
            <p:cNvSpPr/>
            <p:nvPr/>
          </p:nvSpPr>
          <p:spPr>
            <a:xfrm>
              <a:off x="2312300" y="547341"/>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48" name="Diamond 47">
              <a:extLst>
                <a:ext uri="{FF2B5EF4-FFF2-40B4-BE49-F238E27FC236}">
                  <a16:creationId xmlns:a16="http://schemas.microsoft.com/office/drawing/2014/main" id="{9F3D8768-6A2C-4955-916B-C5E471500F99}"/>
                </a:ext>
              </a:extLst>
            </p:cNvPr>
            <p:cNvSpPr/>
            <p:nvPr/>
          </p:nvSpPr>
          <p:spPr>
            <a:xfrm>
              <a:off x="9375530" y="1649121"/>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50" name="Diamond 49">
              <a:extLst>
                <a:ext uri="{FF2B5EF4-FFF2-40B4-BE49-F238E27FC236}">
                  <a16:creationId xmlns:a16="http://schemas.microsoft.com/office/drawing/2014/main" id="{01E7F0A4-304B-4CB2-BCF1-5ECEFBD81355}"/>
                </a:ext>
              </a:extLst>
            </p:cNvPr>
            <p:cNvSpPr/>
            <p:nvPr/>
          </p:nvSpPr>
          <p:spPr>
            <a:xfrm>
              <a:off x="9237521" y="1784326"/>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sp>
        <p:nvSpPr>
          <p:cNvPr id="63" name="Rectangle 62">
            <a:extLst>
              <a:ext uri="{FF2B5EF4-FFF2-40B4-BE49-F238E27FC236}">
                <a16:creationId xmlns:a16="http://schemas.microsoft.com/office/drawing/2014/main" id="{41F947B6-B51C-4CAB-9F35-B470F1807265}"/>
              </a:ext>
            </a:extLst>
          </p:cNvPr>
          <p:cNvSpPr/>
          <p:nvPr/>
        </p:nvSpPr>
        <p:spPr>
          <a:xfrm>
            <a:off x="4657817" y="4876602"/>
            <a:ext cx="5646420" cy="9144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Slide Number Placeholder 3">
            <a:extLst>
              <a:ext uri="{FF2B5EF4-FFF2-40B4-BE49-F238E27FC236}">
                <a16:creationId xmlns:a16="http://schemas.microsoft.com/office/drawing/2014/main" id="{F9EA5D96-AB14-49CE-BD7D-F2A8D4065554}"/>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55" name="Rectangle 54">
            <a:extLst>
              <a:ext uri="{FF2B5EF4-FFF2-40B4-BE49-F238E27FC236}">
                <a16:creationId xmlns:a16="http://schemas.microsoft.com/office/drawing/2014/main" id="{037A0369-82FA-4EE2-B1D2-09C6FF5BE428}"/>
              </a:ext>
            </a:extLst>
          </p:cNvPr>
          <p:cNvSpPr/>
          <p:nvPr/>
        </p:nvSpPr>
        <p:spPr>
          <a:xfrm>
            <a:off x="-1" y="5210013"/>
            <a:ext cx="12192000" cy="73242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rial" panose="020B0604020202020204" pitchFamily="34" charset="0"/>
            </a:endParaRPr>
          </a:p>
        </p:txBody>
      </p:sp>
      <p:sp>
        <p:nvSpPr>
          <p:cNvPr id="61" name="Freeform: Shape 60">
            <a:extLst>
              <a:ext uri="{FF2B5EF4-FFF2-40B4-BE49-F238E27FC236}">
                <a16:creationId xmlns:a16="http://schemas.microsoft.com/office/drawing/2014/main" id="{275D769B-E610-428A-9BC2-F8577F6725F6}"/>
              </a:ext>
            </a:extLst>
          </p:cNvPr>
          <p:cNvSpPr/>
          <p:nvPr/>
        </p:nvSpPr>
        <p:spPr>
          <a:xfrm>
            <a:off x="-870448" y="3916373"/>
            <a:ext cx="7431953" cy="1952734"/>
          </a:xfrm>
          <a:custGeom>
            <a:avLst/>
            <a:gdLst>
              <a:gd name="connsiteX0" fmla="*/ 763768 w 7431953"/>
              <a:gd name="connsiteY0" fmla="*/ 145087 h 1952734"/>
              <a:gd name="connsiteX1" fmla="*/ 4147048 w 7431953"/>
              <a:gd name="connsiteY1" fmla="*/ 251767 h 1952734"/>
              <a:gd name="connsiteX2" fmla="*/ 7347448 w 7431953"/>
              <a:gd name="connsiteY2" fmla="*/ 1829107 h 1952734"/>
              <a:gd name="connsiteX3" fmla="*/ 580888 w 7431953"/>
              <a:gd name="connsiteY3" fmla="*/ 1661467 h 1952734"/>
              <a:gd name="connsiteX4" fmla="*/ 763768 w 7431953"/>
              <a:gd name="connsiteY4" fmla="*/ 145087 h 195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1953" h="1952734">
                <a:moveTo>
                  <a:pt x="763768" y="145087"/>
                </a:moveTo>
                <a:cubicBezTo>
                  <a:pt x="1358128" y="-89863"/>
                  <a:pt x="3049768" y="-28903"/>
                  <a:pt x="4147048" y="251767"/>
                </a:cubicBezTo>
                <a:cubicBezTo>
                  <a:pt x="5244328" y="532437"/>
                  <a:pt x="7941808" y="1594157"/>
                  <a:pt x="7347448" y="1829107"/>
                </a:cubicBezTo>
                <a:cubicBezTo>
                  <a:pt x="6753088" y="2064057"/>
                  <a:pt x="1676898" y="1939597"/>
                  <a:pt x="580888" y="1661467"/>
                </a:cubicBezTo>
                <a:cubicBezTo>
                  <a:pt x="-515122" y="1383337"/>
                  <a:pt x="169408" y="380037"/>
                  <a:pt x="763768" y="145087"/>
                </a:cubicBezTo>
                <a:close/>
              </a:path>
            </a:pathLst>
          </a:custGeom>
          <a:solidFill>
            <a:schemeClr val="tx1">
              <a:lumMod val="50000"/>
              <a:lumOff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rial" panose="020B0604020202020204" pitchFamily="34" charset="0"/>
            </a:endParaRPr>
          </a:p>
        </p:txBody>
      </p:sp>
      <p:sp>
        <p:nvSpPr>
          <p:cNvPr id="62" name="Freeform: Shape 61">
            <a:extLst>
              <a:ext uri="{FF2B5EF4-FFF2-40B4-BE49-F238E27FC236}">
                <a16:creationId xmlns:a16="http://schemas.microsoft.com/office/drawing/2014/main" id="{7AF6C993-853E-4FC4-A017-F6D1A984EE6C}"/>
              </a:ext>
            </a:extLst>
          </p:cNvPr>
          <p:cNvSpPr/>
          <p:nvPr/>
        </p:nvSpPr>
        <p:spPr>
          <a:xfrm>
            <a:off x="9037264" y="4067502"/>
            <a:ext cx="4313028" cy="1766041"/>
          </a:xfrm>
          <a:custGeom>
            <a:avLst/>
            <a:gdLst>
              <a:gd name="connsiteX0" fmla="*/ 56 w 4313028"/>
              <a:gd name="connsiteY0" fmla="*/ 1296978 h 1766041"/>
              <a:gd name="connsiteX1" fmla="*/ 2080316 w 4313028"/>
              <a:gd name="connsiteY1" fmla="*/ 9198 h 1766041"/>
              <a:gd name="connsiteX2" fmla="*/ 4312976 w 4313028"/>
              <a:gd name="connsiteY2" fmla="*/ 771198 h 1766041"/>
              <a:gd name="connsiteX3" fmla="*/ 2141276 w 4313028"/>
              <a:gd name="connsiteY3" fmla="*/ 1746558 h 1766041"/>
              <a:gd name="connsiteX4" fmla="*/ 56 w 4313028"/>
              <a:gd name="connsiteY4" fmla="*/ 1296978 h 1766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3028" h="1766041">
                <a:moveTo>
                  <a:pt x="56" y="1296978"/>
                </a:moveTo>
                <a:cubicBezTo>
                  <a:pt x="-10104" y="1007418"/>
                  <a:pt x="1361496" y="96828"/>
                  <a:pt x="2080316" y="9198"/>
                </a:cubicBezTo>
                <a:cubicBezTo>
                  <a:pt x="2799136" y="-78432"/>
                  <a:pt x="4302816" y="481638"/>
                  <a:pt x="4312976" y="771198"/>
                </a:cubicBezTo>
                <a:cubicBezTo>
                  <a:pt x="4323136" y="1060758"/>
                  <a:pt x="2856286" y="1653848"/>
                  <a:pt x="2141276" y="1746558"/>
                </a:cubicBezTo>
                <a:cubicBezTo>
                  <a:pt x="1426266" y="1839268"/>
                  <a:pt x="10216" y="1586538"/>
                  <a:pt x="56" y="1296978"/>
                </a:cubicBezTo>
                <a:close/>
              </a:path>
            </a:pathLst>
          </a:custGeom>
          <a:solidFill>
            <a:schemeClr val="tx1">
              <a:lumMod val="50000"/>
              <a:lumOff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rial" panose="020B0604020202020204" pitchFamily="34" charset="0"/>
            </a:endParaRPr>
          </a:p>
        </p:txBody>
      </p:sp>
      <p:grpSp>
        <p:nvGrpSpPr>
          <p:cNvPr id="101" name="Group 100">
            <a:extLst>
              <a:ext uri="{FF2B5EF4-FFF2-40B4-BE49-F238E27FC236}">
                <a16:creationId xmlns:a16="http://schemas.microsoft.com/office/drawing/2014/main" id="{266D5977-6128-4AAF-B126-320F3EF66BFD}"/>
              </a:ext>
            </a:extLst>
          </p:cNvPr>
          <p:cNvGrpSpPr/>
          <p:nvPr/>
        </p:nvGrpSpPr>
        <p:grpSpPr>
          <a:xfrm>
            <a:off x="4475174" y="3188369"/>
            <a:ext cx="2747068" cy="2343615"/>
            <a:chOff x="4380171" y="1368410"/>
            <a:chExt cx="2747068" cy="2343615"/>
          </a:xfrm>
        </p:grpSpPr>
        <p:sp>
          <p:nvSpPr>
            <p:cNvPr id="102" name="Trapezoid 101">
              <a:extLst>
                <a:ext uri="{FF2B5EF4-FFF2-40B4-BE49-F238E27FC236}">
                  <a16:creationId xmlns:a16="http://schemas.microsoft.com/office/drawing/2014/main" id="{9FB5CCAD-1C08-4546-AA72-641DA3576ED2}"/>
                </a:ext>
              </a:extLst>
            </p:cNvPr>
            <p:cNvSpPr/>
            <p:nvPr/>
          </p:nvSpPr>
          <p:spPr>
            <a:xfrm>
              <a:off x="5426148" y="2634853"/>
              <a:ext cx="660104" cy="381001"/>
            </a:xfrm>
            <a:prstGeom prst="trapezoid">
              <a:avLst/>
            </a:prstGeom>
            <a:solidFill>
              <a:schemeClr val="bg1">
                <a:lumMod val="6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103" name="Group 102">
              <a:extLst>
                <a:ext uri="{FF2B5EF4-FFF2-40B4-BE49-F238E27FC236}">
                  <a16:creationId xmlns:a16="http://schemas.microsoft.com/office/drawing/2014/main" id="{48144C75-B051-4BDA-93DF-B0914122767D}"/>
                </a:ext>
              </a:extLst>
            </p:cNvPr>
            <p:cNvGrpSpPr/>
            <p:nvPr/>
          </p:nvGrpSpPr>
          <p:grpSpPr>
            <a:xfrm>
              <a:off x="4380171" y="1368410"/>
              <a:ext cx="2747068" cy="2343615"/>
              <a:chOff x="3359792" y="818354"/>
              <a:chExt cx="4630685" cy="3872011"/>
            </a:xfrm>
          </p:grpSpPr>
          <p:grpSp>
            <p:nvGrpSpPr>
              <p:cNvPr id="104" name="Group 103">
                <a:extLst>
                  <a:ext uri="{FF2B5EF4-FFF2-40B4-BE49-F238E27FC236}">
                    <a16:creationId xmlns:a16="http://schemas.microsoft.com/office/drawing/2014/main" id="{3CF681CA-3C96-41F9-89E9-A81916C50187}"/>
                  </a:ext>
                </a:extLst>
              </p:cNvPr>
              <p:cNvGrpSpPr/>
              <p:nvPr/>
            </p:nvGrpSpPr>
            <p:grpSpPr>
              <a:xfrm>
                <a:off x="3359792" y="4118786"/>
                <a:ext cx="578835" cy="571579"/>
                <a:chOff x="196560" y="499629"/>
                <a:chExt cx="3333749" cy="3325090"/>
              </a:xfrm>
            </p:grpSpPr>
            <p:sp>
              <p:nvSpPr>
                <p:cNvPr id="136" name="Block Arc 135">
                  <a:extLst>
                    <a:ext uri="{FF2B5EF4-FFF2-40B4-BE49-F238E27FC236}">
                      <a16:creationId xmlns:a16="http://schemas.microsoft.com/office/drawing/2014/main" id="{F8C1B6E9-D0C8-44FE-BBC9-06666DB33C74}"/>
                    </a:ext>
                  </a:extLst>
                </p:cNvPr>
                <p:cNvSpPr/>
                <p:nvPr/>
              </p:nvSpPr>
              <p:spPr>
                <a:xfrm>
                  <a:off x="196560" y="499629"/>
                  <a:ext cx="3333749" cy="3325090"/>
                </a:xfrm>
                <a:prstGeom prst="blockArc">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137" name="Rectangle: Rounded Corners 136">
                  <a:extLst>
                    <a:ext uri="{FF2B5EF4-FFF2-40B4-BE49-F238E27FC236}">
                      <a16:creationId xmlns:a16="http://schemas.microsoft.com/office/drawing/2014/main" id="{D2B2B841-14D8-4AA2-889F-1E2DF859806D}"/>
                    </a:ext>
                  </a:extLst>
                </p:cNvPr>
                <p:cNvSpPr/>
                <p:nvPr/>
              </p:nvSpPr>
              <p:spPr>
                <a:xfrm>
                  <a:off x="578146" y="1257298"/>
                  <a:ext cx="2450521" cy="90920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105" name="Group 104">
                <a:extLst>
                  <a:ext uri="{FF2B5EF4-FFF2-40B4-BE49-F238E27FC236}">
                    <a16:creationId xmlns:a16="http://schemas.microsoft.com/office/drawing/2014/main" id="{5922DBA1-977C-4970-AB58-91EFFA1578CC}"/>
                  </a:ext>
                </a:extLst>
              </p:cNvPr>
              <p:cNvGrpSpPr/>
              <p:nvPr/>
            </p:nvGrpSpPr>
            <p:grpSpPr>
              <a:xfrm>
                <a:off x="5391623" y="4118337"/>
                <a:ext cx="578835" cy="571579"/>
                <a:chOff x="196560" y="499629"/>
                <a:chExt cx="3333749" cy="3325090"/>
              </a:xfrm>
            </p:grpSpPr>
            <p:sp>
              <p:nvSpPr>
                <p:cNvPr id="134" name="Block Arc 133">
                  <a:extLst>
                    <a:ext uri="{FF2B5EF4-FFF2-40B4-BE49-F238E27FC236}">
                      <a16:creationId xmlns:a16="http://schemas.microsoft.com/office/drawing/2014/main" id="{756491B3-6F07-4B1F-BC20-36ABF2A84280}"/>
                    </a:ext>
                  </a:extLst>
                </p:cNvPr>
                <p:cNvSpPr/>
                <p:nvPr/>
              </p:nvSpPr>
              <p:spPr>
                <a:xfrm>
                  <a:off x="196560" y="499629"/>
                  <a:ext cx="3333749" cy="3325090"/>
                </a:xfrm>
                <a:prstGeom prst="blockArc">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135" name="Rectangle: Rounded Corners 134">
                  <a:extLst>
                    <a:ext uri="{FF2B5EF4-FFF2-40B4-BE49-F238E27FC236}">
                      <a16:creationId xmlns:a16="http://schemas.microsoft.com/office/drawing/2014/main" id="{7F91AF00-20A0-43C5-A0BB-62D2117E48D1}"/>
                    </a:ext>
                  </a:extLst>
                </p:cNvPr>
                <p:cNvSpPr/>
                <p:nvPr/>
              </p:nvSpPr>
              <p:spPr>
                <a:xfrm>
                  <a:off x="503959" y="1257299"/>
                  <a:ext cx="2450521" cy="90920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106" name="Group 105">
                <a:extLst>
                  <a:ext uri="{FF2B5EF4-FFF2-40B4-BE49-F238E27FC236}">
                    <a16:creationId xmlns:a16="http://schemas.microsoft.com/office/drawing/2014/main" id="{77665A99-A7B0-4370-89D4-7000FFE99C0A}"/>
                  </a:ext>
                </a:extLst>
              </p:cNvPr>
              <p:cNvGrpSpPr/>
              <p:nvPr/>
            </p:nvGrpSpPr>
            <p:grpSpPr>
              <a:xfrm>
                <a:off x="7411642" y="4118785"/>
                <a:ext cx="578835" cy="571579"/>
                <a:chOff x="196560" y="499629"/>
                <a:chExt cx="3333749" cy="3325090"/>
              </a:xfrm>
            </p:grpSpPr>
            <p:sp>
              <p:nvSpPr>
                <p:cNvPr id="132" name="Block Arc 131">
                  <a:extLst>
                    <a:ext uri="{FF2B5EF4-FFF2-40B4-BE49-F238E27FC236}">
                      <a16:creationId xmlns:a16="http://schemas.microsoft.com/office/drawing/2014/main" id="{F522BADF-AC1A-472D-8479-C6FF436BC474}"/>
                    </a:ext>
                  </a:extLst>
                </p:cNvPr>
                <p:cNvSpPr/>
                <p:nvPr/>
              </p:nvSpPr>
              <p:spPr>
                <a:xfrm>
                  <a:off x="196560" y="499629"/>
                  <a:ext cx="3333749" cy="3325090"/>
                </a:xfrm>
                <a:prstGeom prst="blockArc">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133" name="Rectangle: Rounded Corners 132">
                  <a:extLst>
                    <a:ext uri="{FF2B5EF4-FFF2-40B4-BE49-F238E27FC236}">
                      <a16:creationId xmlns:a16="http://schemas.microsoft.com/office/drawing/2014/main" id="{7ADB0874-390A-4707-848B-4FA2D84A7E44}"/>
                    </a:ext>
                  </a:extLst>
                </p:cNvPr>
                <p:cNvSpPr/>
                <p:nvPr/>
              </p:nvSpPr>
              <p:spPr>
                <a:xfrm>
                  <a:off x="503959" y="1257299"/>
                  <a:ext cx="2450521" cy="90920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107" name="Group 106">
                <a:extLst>
                  <a:ext uri="{FF2B5EF4-FFF2-40B4-BE49-F238E27FC236}">
                    <a16:creationId xmlns:a16="http://schemas.microsoft.com/office/drawing/2014/main" id="{DA2E867C-8A49-467D-84E2-F2ECDF5C05BB}"/>
                  </a:ext>
                </a:extLst>
              </p:cNvPr>
              <p:cNvGrpSpPr/>
              <p:nvPr/>
            </p:nvGrpSpPr>
            <p:grpSpPr>
              <a:xfrm>
                <a:off x="3730791" y="818354"/>
                <a:ext cx="3953617" cy="3582502"/>
                <a:chOff x="2576185" y="48489"/>
                <a:chExt cx="5796113" cy="5264478"/>
              </a:xfrm>
            </p:grpSpPr>
            <p:sp>
              <p:nvSpPr>
                <p:cNvPr id="108" name="Rectangle: Rounded Corners 107">
                  <a:extLst>
                    <a:ext uri="{FF2B5EF4-FFF2-40B4-BE49-F238E27FC236}">
                      <a16:creationId xmlns:a16="http://schemas.microsoft.com/office/drawing/2014/main" id="{83B794B3-FB49-4694-A3A9-84597D3D5B1C}"/>
                    </a:ext>
                  </a:extLst>
                </p:cNvPr>
                <p:cNvSpPr/>
                <p:nvPr/>
              </p:nvSpPr>
              <p:spPr>
                <a:xfrm rot="10800000">
                  <a:off x="4153763" y="473649"/>
                  <a:ext cx="510886" cy="18184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9" name="Hexagon 108">
                  <a:extLst>
                    <a:ext uri="{FF2B5EF4-FFF2-40B4-BE49-F238E27FC236}">
                      <a16:creationId xmlns:a16="http://schemas.microsoft.com/office/drawing/2014/main" id="{8C9DA6E6-5165-47F3-ABA8-9CDC5602FA3C}"/>
                    </a:ext>
                  </a:extLst>
                </p:cNvPr>
                <p:cNvSpPr/>
                <p:nvPr/>
              </p:nvSpPr>
              <p:spPr>
                <a:xfrm>
                  <a:off x="3994994" y="460310"/>
                  <a:ext cx="2946916" cy="2216020"/>
                </a:xfrm>
                <a:prstGeom prst="hexagon">
                  <a:avLst/>
                </a:prstGeom>
                <a:solidFill>
                  <a:schemeClr val="bg2">
                    <a:lumMod val="7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0" name="Rectangle: Rounded Corners 109">
                  <a:extLst>
                    <a:ext uri="{FF2B5EF4-FFF2-40B4-BE49-F238E27FC236}">
                      <a16:creationId xmlns:a16="http://schemas.microsoft.com/office/drawing/2014/main" id="{C941E82C-742B-421C-A892-1095AC1B772B}"/>
                    </a:ext>
                  </a:extLst>
                </p:cNvPr>
                <p:cNvSpPr/>
                <p:nvPr/>
              </p:nvSpPr>
              <p:spPr>
                <a:xfrm rot="13920000" flipV="1">
                  <a:off x="6134874" y="3795064"/>
                  <a:ext cx="2738216" cy="12440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1" name="Rectangle: Rounded Corners 110">
                  <a:extLst>
                    <a:ext uri="{FF2B5EF4-FFF2-40B4-BE49-F238E27FC236}">
                      <a16:creationId xmlns:a16="http://schemas.microsoft.com/office/drawing/2014/main" id="{B8131E60-5EF0-4F6E-9BE8-B82985E1261B}"/>
                    </a:ext>
                  </a:extLst>
                </p:cNvPr>
                <p:cNvSpPr/>
                <p:nvPr/>
              </p:nvSpPr>
              <p:spPr>
                <a:xfrm rot="7680000" flipV="1">
                  <a:off x="2013147" y="3881655"/>
                  <a:ext cx="2738216" cy="12440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2" name="Rectangle: Rounded Corners 111">
                  <a:extLst>
                    <a:ext uri="{FF2B5EF4-FFF2-40B4-BE49-F238E27FC236}">
                      <a16:creationId xmlns:a16="http://schemas.microsoft.com/office/drawing/2014/main" id="{5D41D71D-2B60-43C6-B5A9-13E1B6B1628F}"/>
                    </a:ext>
                  </a:extLst>
                </p:cNvPr>
                <p:cNvSpPr/>
                <p:nvPr/>
              </p:nvSpPr>
              <p:spPr>
                <a:xfrm rot="5400000" flipV="1">
                  <a:off x="4619237" y="4242442"/>
                  <a:ext cx="1621193" cy="14172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3" name="Rectangle: Rounded Corners 112">
                  <a:extLst>
                    <a:ext uri="{FF2B5EF4-FFF2-40B4-BE49-F238E27FC236}">
                      <a16:creationId xmlns:a16="http://schemas.microsoft.com/office/drawing/2014/main" id="{F06ED18D-E564-4D8F-AE20-D20AA613B47B}"/>
                    </a:ext>
                  </a:extLst>
                </p:cNvPr>
                <p:cNvSpPr/>
                <p:nvPr/>
              </p:nvSpPr>
              <p:spPr>
                <a:xfrm rot="2100000" flipV="1">
                  <a:off x="6507263" y="3194157"/>
                  <a:ext cx="1811694" cy="12440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4" name="Rectangle: Rounded Corners 113">
                  <a:extLst>
                    <a:ext uri="{FF2B5EF4-FFF2-40B4-BE49-F238E27FC236}">
                      <a16:creationId xmlns:a16="http://schemas.microsoft.com/office/drawing/2014/main" id="{41F30B29-C855-4D89-B459-FB8E5E730CC3}"/>
                    </a:ext>
                  </a:extLst>
                </p:cNvPr>
                <p:cNvSpPr/>
                <p:nvPr/>
              </p:nvSpPr>
              <p:spPr>
                <a:xfrm rot="8700000" flipV="1">
                  <a:off x="2627284" y="3194157"/>
                  <a:ext cx="1811694" cy="12440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5" name="Rectangle: Top Corners Snipped 114">
                  <a:extLst>
                    <a:ext uri="{FF2B5EF4-FFF2-40B4-BE49-F238E27FC236}">
                      <a16:creationId xmlns:a16="http://schemas.microsoft.com/office/drawing/2014/main" id="{57F5AEB2-CDBC-4C2A-9A06-53012FEF0D97}"/>
                    </a:ext>
                  </a:extLst>
                </p:cNvPr>
                <p:cNvSpPr/>
                <p:nvPr/>
              </p:nvSpPr>
              <p:spPr>
                <a:xfrm>
                  <a:off x="4021494" y="2676332"/>
                  <a:ext cx="2892487" cy="808652"/>
                </a:xfrm>
                <a:prstGeom prst="snip2SameRect">
                  <a:avLst/>
                </a:prstGeom>
                <a:solidFill>
                  <a:schemeClr val="accent2"/>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6" name="Rectangle: Rounded Corners 115">
                  <a:extLst>
                    <a:ext uri="{FF2B5EF4-FFF2-40B4-BE49-F238E27FC236}">
                      <a16:creationId xmlns:a16="http://schemas.microsoft.com/office/drawing/2014/main" id="{C3A991D7-F6CE-4A89-B8FE-5353ED711894}"/>
                    </a:ext>
                  </a:extLst>
                </p:cNvPr>
                <p:cNvSpPr/>
                <p:nvPr/>
              </p:nvSpPr>
              <p:spPr>
                <a:xfrm>
                  <a:off x="5165465" y="2677302"/>
                  <a:ext cx="155513" cy="2114939"/>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7" name="Rectangle: Rounded Corners 116">
                  <a:extLst>
                    <a:ext uri="{FF2B5EF4-FFF2-40B4-BE49-F238E27FC236}">
                      <a16:creationId xmlns:a16="http://schemas.microsoft.com/office/drawing/2014/main" id="{06E21CFC-2465-4714-9B8B-7E208A5C2941}"/>
                    </a:ext>
                  </a:extLst>
                </p:cNvPr>
                <p:cNvSpPr/>
                <p:nvPr/>
              </p:nvSpPr>
              <p:spPr>
                <a:xfrm>
                  <a:off x="5538689" y="2669526"/>
                  <a:ext cx="163288" cy="212271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8" name="Rectangle: Rounded Corners 117">
                  <a:extLst>
                    <a:ext uri="{FF2B5EF4-FFF2-40B4-BE49-F238E27FC236}">
                      <a16:creationId xmlns:a16="http://schemas.microsoft.com/office/drawing/2014/main" id="{DC874396-69C1-4423-8234-DBE315AE46FE}"/>
                    </a:ext>
                  </a:extLst>
                </p:cNvPr>
                <p:cNvSpPr/>
                <p:nvPr/>
              </p:nvSpPr>
              <p:spPr>
                <a:xfrm>
                  <a:off x="5246137" y="4421933"/>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9" name="Rectangle: Rounded Corners 118">
                  <a:extLst>
                    <a:ext uri="{FF2B5EF4-FFF2-40B4-BE49-F238E27FC236}">
                      <a16:creationId xmlns:a16="http://schemas.microsoft.com/office/drawing/2014/main" id="{41E457B7-5D73-4F00-9E76-5D1026056DD9}"/>
                    </a:ext>
                  </a:extLst>
                </p:cNvPr>
                <p:cNvSpPr/>
                <p:nvPr/>
              </p:nvSpPr>
              <p:spPr>
                <a:xfrm>
                  <a:off x="5246137" y="3084545"/>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0" name="Rectangle: Rounded Corners 119">
                  <a:extLst>
                    <a:ext uri="{FF2B5EF4-FFF2-40B4-BE49-F238E27FC236}">
                      <a16:creationId xmlns:a16="http://schemas.microsoft.com/office/drawing/2014/main" id="{C5E1EFA1-2A45-46B7-B9CD-192F5158A1A4}"/>
                    </a:ext>
                  </a:extLst>
                </p:cNvPr>
                <p:cNvSpPr/>
                <p:nvPr/>
              </p:nvSpPr>
              <p:spPr>
                <a:xfrm>
                  <a:off x="5246136" y="3737687"/>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1" name="Rectangle: Rounded Corners 120">
                  <a:extLst>
                    <a:ext uri="{FF2B5EF4-FFF2-40B4-BE49-F238E27FC236}">
                      <a16:creationId xmlns:a16="http://schemas.microsoft.com/office/drawing/2014/main" id="{7B988118-4241-4F15-9B34-9F2B95901840}"/>
                    </a:ext>
                  </a:extLst>
                </p:cNvPr>
                <p:cNvSpPr/>
                <p:nvPr/>
              </p:nvSpPr>
              <p:spPr>
                <a:xfrm>
                  <a:off x="5285015" y="3426668"/>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2" name="Rectangle: Rounded Corners 121">
                  <a:extLst>
                    <a:ext uri="{FF2B5EF4-FFF2-40B4-BE49-F238E27FC236}">
                      <a16:creationId xmlns:a16="http://schemas.microsoft.com/office/drawing/2014/main" id="{500E37AE-1653-48A3-B855-B2E71D0F71AE}"/>
                    </a:ext>
                  </a:extLst>
                </p:cNvPr>
                <p:cNvSpPr/>
                <p:nvPr/>
              </p:nvSpPr>
              <p:spPr>
                <a:xfrm>
                  <a:off x="5246136" y="2742422"/>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3" name="Rectangle: Rounded Corners 122">
                  <a:extLst>
                    <a:ext uri="{FF2B5EF4-FFF2-40B4-BE49-F238E27FC236}">
                      <a16:creationId xmlns:a16="http://schemas.microsoft.com/office/drawing/2014/main" id="{FA5AE100-EEB0-4BA2-9FAE-C2C0F9FB9EE4}"/>
                    </a:ext>
                  </a:extLst>
                </p:cNvPr>
                <p:cNvSpPr/>
                <p:nvPr/>
              </p:nvSpPr>
              <p:spPr>
                <a:xfrm>
                  <a:off x="5253912" y="4079811"/>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4" name="Rectangle: Rounded Corners 123">
                  <a:extLst>
                    <a:ext uri="{FF2B5EF4-FFF2-40B4-BE49-F238E27FC236}">
                      <a16:creationId xmlns:a16="http://schemas.microsoft.com/office/drawing/2014/main" id="{007FFE8F-56FD-450C-8597-9BF4B6F7FF46}"/>
                    </a:ext>
                  </a:extLst>
                </p:cNvPr>
                <p:cNvSpPr/>
                <p:nvPr/>
              </p:nvSpPr>
              <p:spPr>
                <a:xfrm rot="6300000" flipV="1">
                  <a:off x="1957678" y="4341692"/>
                  <a:ext cx="1370081" cy="13306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5" name="Rectangle: Rounded Corners 124">
                  <a:extLst>
                    <a:ext uri="{FF2B5EF4-FFF2-40B4-BE49-F238E27FC236}">
                      <a16:creationId xmlns:a16="http://schemas.microsoft.com/office/drawing/2014/main" id="{A95EBA84-2AB0-4335-9092-C6E33C02CD58}"/>
                    </a:ext>
                  </a:extLst>
                </p:cNvPr>
                <p:cNvSpPr/>
                <p:nvPr/>
              </p:nvSpPr>
              <p:spPr>
                <a:xfrm rot="4500000" flipV="1">
                  <a:off x="7620724" y="4341691"/>
                  <a:ext cx="1370081" cy="13306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6" name="Flowchart: Connector 125">
                  <a:extLst>
                    <a:ext uri="{FF2B5EF4-FFF2-40B4-BE49-F238E27FC236}">
                      <a16:creationId xmlns:a16="http://schemas.microsoft.com/office/drawing/2014/main" id="{5DC61868-928E-4B39-AFE2-156F58DD9CFD}"/>
                    </a:ext>
                  </a:extLst>
                </p:cNvPr>
                <p:cNvSpPr/>
                <p:nvPr/>
              </p:nvSpPr>
              <p:spPr>
                <a:xfrm>
                  <a:off x="4862944" y="957695"/>
                  <a:ext cx="1212272" cy="1220931"/>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7" name="Rectangle: Rounded Corners 126">
                  <a:extLst>
                    <a:ext uri="{FF2B5EF4-FFF2-40B4-BE49-F238E27FC236}">
                      <a16:creationId xmlns:a16="http://schemas.microsoft.com/office/drawing/2014/main" id="{51D2F57F-E776-4280-A8DF-9D4752E9B463}"/>
                    </a:ext>
                  </a:extLst>
                </p:cNvPr>
                <p:cNvSpPr/>
                <p:nvPr/>
              </p:nvSpPr>
              <p:spPr>
                <a:xfrm rot="10800000" flipV="1">
                  <a:off x="2774489" y="3731020"/>
                  <a:ext cx="755285" cy="10709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8" name="Rectangle: Rounded Corners 127">
                  <a:extLst>
                    <a:ext uri="{FF2B5EF4-FFF2-40B4-BE49-F238E27FC236}">
                      <a16:creationId xmlns:a16="http://schemas.microsoft.com/office/drawing/2014/main" id="{7E372A77-47A0-4410-8154-6B8D189416FD}"/>
                    </a:ext>
                  </a:extLst>
                </p:cNvPr>
                <p:cNvSpPr/>
                <p:nvPr/>
              </p:nvSpPr>
              <p:spPr>
                <a:xfrm rot="10800000" flipV="1">
                  <a:off x="7415761" y="3705042"/>
                  <a:ext cx="755285" cy="10709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9" name="Rectangle: Rounded Corners 128">
                  <a:extLst>
                    <a:ext uri="{FF2B5EF4-FFF2-40B4-BE49-F238E27FC236}">
                      <a16:creationId xmlns:a16="http://schemas.microsoft.com/office/drawing/2014/main" id="{A3997C81-E653-464C-85AE-906E92D4DDDD}"/>
                    </a:ext>
                  </a:extLst>
                </p:cNvPr>
                <p:cNvSpPr/>
                <p:nvPr/>
              </p:nvSpPr>
              <p:spPr>
                <a:xfrm rot="5400000">
                  <a:off x="5309754" y="278821"/>
                  <a:ext cx="251113" cy="17318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0" name="Flowchart: Connector 129">
                  <a:extLst>
                    <a:ext uri="{FF2B5EF4-FFF2-40B4-BE49-F238E27FC236}">
                      <a16:creationId xmlns:a16="http://schemas.microsoft.com/office/drawing/2014/main" id="{B424483D-942E-4B79-BFBE-3B60311AAF62}"/>
                    </a:ext>
                  </a:extLst>
                </p:cNvPr>
                <p:cNvSpPr/>
                <p:nvPr/>
              </p:nvSpPr>
              <p:spPr>
                <a:xfrm>
                  <a:off x="3936422" y="394853"/>
                  <a:ext cx="372341" cy="346363"/>
                </a:xfrm>
                <a:prstGeom prst="flowChartConnector">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Arial" panose="020B0604020202020204" pitchFamily="34" charset="0"/>
                  </a:endParaRPr>
                </a:p>
              </p:txBody>
            </p:sp>
            <p:sp>
              <p:nvSpPr>
                <p:cNvPr id="131" name="Flowchart: Connector 130">
                  <a:extLst>
                    <a:ext uri="{FF2B5EF4-FFF2-40B4-BE49-F238E27FC236}">
                      <a16:creationId xmlns:a16="http://schemas.microsoft.com/office/drawing/2014/main" id="{A5406882-8CA0-452B-8FE2-278F8CF7F461}"/>
                    </a:ext>
                  </a:extLst>
                </p:cNvPr>
                <p:cNvSpPr/>
                <p:nvPr/>
              </p:nvSpPr>
              <p:spPr>
                <a:xfrm>
                  <a:off x="5235285" y="48489"/>
                  <a:ext cx="372341" cy="346363"/>
                </a:xfrm>
                <a:prstGeom prst="flowChartConnector">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Arial" panose="020B0604020202020204" pitchFamily="34" charset="0"/>
                  </a:endParaRPr>
                </a:p>
              </p:txBody>
            </p:sp>
          </p:grpSp>
        </p:grpSp>
      </p:grpSp>
      <p:sp>
        <p:nvSpPr>
          <p:cNvPr id="141" name="Content Placeholder 7">
            <a:extLst>
              <a:ext uri="{FF2B5EF4-FFF2-40B4-BE49-F238E27FC236}">
                <a16:creationId xmlns:a16="http://schemas.microsoft.com/office/drawing/2014/main" id="{95039B8A-34A6-4CA8-BE30-762E362A0CB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latin typeface="Arial"/>
                <a:cs typeface="Arial"/>
              </a:rPr>
              <a:t>Jake Seaman</a:t>
            </a:r>
            <a:endParaRPr lang="en-US" sz="1400"/>
          </a:p>
        </p:txBody>
      </p:sp>
      <p:pic>
        <p:nvPicPr>
          <p:cNvPr id="96" name="Content Placeholder 2" descr="Users">
            <a:extLst>
              <a:ext uri="{FF2B5EF4-FFF2-40B4-BE49-F238E27FC236}">
                <a16:creationId xmlns:a16="http://schemas.microsoft.com/office/drawing/2014/main" id="{BCC23A7F-EC1C-4193-8C8C-913D77C818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5638" y="789879"/>
            <a:ext cx="640080" cy="640080"/>
          </a:xfrm>
          <a:prstGeom prst="rect">
            <a:avLst/>
          </a:prstGeom>
        </p:spPr>
      </p:pic>
      <p:pic>
        <p:nvPicPr>
          <p:cNvPr id="97" name="Graphic 96" descr="Future">
            <a:extLst>
              <a:ext uri="{FF2B5EF4-FFF2-40B4-BE49-F238E27FC236}">
                <a16:creationId xmlns:a16="http://schemas.microsoft.com/office/drawing/2014/main" id="{7AD1C384-FC33-4FE0-99C5-9DC90D255B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15510" y="3876561"/>
            <a:ext cx="640080" cy="640080"/>
          </a:xfrm>
          <a:prstGeom prst="rect">
            <a:avLst/>
          </a:prstGeom>
        </p:spPr>
      </p:pic>
      <p:pic>
        <p:nvPicPr>
          <p:cNvPr id="98" name="Graphic 97" descr="Question Mark">
            <a:extLst>
              <a:ext uri="{FF2B5EF4-FFF2-40B4-BE49-F238E27FC236}">
                <a16:creationId xmlns:a16="http://schemas.microsoft.com/office/drawing/2014/main" id="{D8289B55-2621-48F6-92F4-15997A164C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13623" y="4622265"/>
            <a:ext cx="640080" cy="640080"/>
          </a:xfrm>
          <a:prstGeom prst="rect">
            <a:avLst/>
          </a:prstGeom>
        </p:spPr>
      </p:pic>
      <p:pic>
        <p:nvPicPr>
          <p:cNvPr id="99" name="Graphic 98" descr="Lightbulb and gear">
            <a:extLst>
              <a:ext uri="{FF2B5EF4-FFF2-40B4-BE49-F238E27FC236}">
                <a16:creationId xmlns:a16="http://schemas.microsoft.com/office/drawing/2014/main" id="{118DD29E-BBE2-40FA-867B-79C596E984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34967" y="2191524"/>
            <a:ext cx="764521" cy="764521"/>
          </a:xfrm>
          <a:prstGeom prst="rect">
            <a:avLst/>
          </a:prstGeom>
        </p:spPr>
      </p:pic>
      <p:pic>
        <p:nvPicPr>
          <p:cNvPr id="100" name="Graphic 99" descr="Clipboard Checked">
            <a:extLst>
              <a:ext uri="{FF2B5EF4-FFF2-40B4-BE49-F238E27FC236}">
                <a16:creationId xmlns:a16="http://schemas.microsoft.com/office/drawing/2014/main" id="{FD0A6D81-FE86-46B2-BD59-0ED7B0B134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34967" y="3061669"/>
            <a:ext cx="764521" cy="709268"/>
          </a:xfrm>
          <a:prstGeom prst="rect">
            <a:avLst/>
          </a:prstGeom>
        </p:spPr>
      </p:pic>
      <p:pic>
        <p:nvPicPr>
          <p:cNvPr id="138" name="Graphic 137" descr="Rocket">
            <a:extLst>
              <a:ext uri="{FF2B5EF4-FFF2-40B4-BE49-F238E27FC236}">
                <a16:creationId xmlns:a16="http://schemas.microsoft.com/office/drawing/2014/main" id="{F674B094-CD2E-456C-A676-902AE40654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7188" y="109204"/>
            <a:ext cx="640080" cy="640080"/>
          </a:xfrm>
          <a:prstGeom prst="rect">
            <a:avLst/>
          </a:prstGeom>
        </p:spPr>
      </p:pic>
      <p:pic>
        <p:nvPicPr>
          <p:cNvPr id="140" name="Graphic 139" descr="Books">
            <a:extLst>
              <a:ext uri="{FF2B5EF4-FFF2-40B4-BE49-F238E27FC236}">
                <a16:creationId xmlns:a16="http://schemas.microsoft.com/office/drawing/2014/main" id="{DDA2D573-9103-42EE-BED0-4B15988EF0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89471" y="1466547"/>
            <a:ext cx="640080" cy="640080"/>
          </a:xfrm>
          <a:prstGeom prst="rect">
            <a:avLst/>
          </a:prstGeom>
        </p:spPr>
      </p:pic>
      <p:sp>
        <p:nvSpPr>
          <p:cNvPr id="142" name="Rectangle 141">
            <a:hlinkClick r:id="rId16" action="ppaction://hlinksldjump"/>
            <a:extLst>
              <a:ext uri="{FF2B5EF4-FFF2-40B4-BE49-F238E27FC236}">
                <a16:creationId xmlns:a16="http://schemas.microsoft.com/office/drawing/2014/main" id="{90295426-C6CC-4881-A210-42B47F5D8593}"/>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3" name="Rectangle 142">
            <a:hlinkClick r:id="rId17" action="ppaction://hlinksldjump"/>
            <a:extLst>
              <a:ext uri="{FF2B5EF4-FFF2-40B4-BE49-F238E27FC236}">
                <a16:creationId xmlns:a16="http://schemas.microsoft.com/office/drawing/2014/main" id="{481D41E4-9FD2-4B98-BC09-AE6F9F5947B0}"/>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4" name="Rectangle 143">
            <a:hlinkClick r:id="rId18" action="ppaction://hlinksldjump"/>
            <a:extLst>
              <a:ext uri="{FF2B5EF4-FFF2-40B4-BE49-F238E27FC236}">
                <a16:creationId xmlns:a16="http://schemas.microsoft.com/office/drawing/2014/main" id="{A507026A-9286-45A7-AE98-17217ED5A4D4}"/>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5" name="Rectangle 144">
            <a:hlinkClick r:id="rId19" action="ppaction://hlinksldjump"/>
            <a:extLst>
              <a:ext uri="{FF2B5EF4-FFF2-40B4-BE49-F238E27FC236}">
                <a16:creationId xmlns:a16="http://schemas.microsoft.com/office/drawing/2014/main" id="{CBB5202D-0864-4B59-B446-1BDD68F4B636}"/>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6" name="Rectangle 145">
            <a:hlinkClick r:id="rId20" action="ppaction://hlinksldjump"/>
            <a:extLst>
              <a:ext uri="{FF2B5EF4-FFF2-40B4-BE49-F238E27FC236}">
                <a16:creationId xmlns:a16="http://schemas.microsoft.com/office/drawing/2014/main" id="{5712DA46-A021-4B28-A1E7-282795A2B8D3}"/>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7" name="Rectangle 146">
            <a:hlinkClick r:id="rId21" action="ppaction://hlinksldjump"/>
            <a:extLst>
              <a:ext uri="{FF2B5EF4-FFF2-40B4-BE49-F238E27FC236}">
                <a16:creationId xmlns:a16="http://schemas.microsoft.com/office/drawing/2014/main" id="{2C331DFF-6B19-45E1-B931-B961141CB95E}"/>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4" name="Rectangle 93">
            <a:hlinkClick r:id="rId22" action="ppaction://hlinksldjump"/>
            <a:extLst>
              <a:ext uri="{FF2B5EF4-FFF2-40B4-BE49-F238E27FC236}">
                <a16:creationId xmlns:a16="http://schemas.microsoft.com/office/drawing/2014/main" id="{35FC2330-8286-492A-9B1A-B881B1998C1E}"/>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6726068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6000">
                                          <p:cBhvr additive="base">
                                            <p:cTn id="7" dur="5000" fill="hold"/>
                                            <p:tgtEl>
                                              <p:spTgt spid="101"/>
                                            </p:tgtEl>
                                            <p:attrNameLst>
                                              <p:attrName>ppt_x</p:attrName>
                                            </p:attrNameLst>
                                          </p:cBhvr>
                                          <p:tavLst>
                                            <p:tav tm="0">
                                              <p:val>
                                                <p:strVal val="#ppt_x"/>
                                              </p:val>
                                            </p:tav>
                                            <p:tav tm="100000">
                                              <p:val>
                                                <p:strVal val="#ppt_x"/>
                                              </p:val>
                                            </p:tav>
                                          </p:tavLst>
                                        </p:anim>
                                        <p:anim calcmode="lin" valueType="num" p14:bounceEnd="6000">
                                          <p:cBhvr additive="base">
                                            <p:cTn id="8" dur="5000" fill="hold"/>
                                            <p:tgtEl>
                                              <p:spTgt spid="101"/>
                                            </p:tgtEl>
                                            <p:attrNameLst>
                                              <p:attrName>ppt_y</p:attrName>
                                            </p:attrNameLst>
                                          </p:cBhvr>
                                          <p:tavLst>
                                            <p:tav tm="0">
                                              <p:val>
                                                <p:strVal val="0-#ppt_h/2"/>
                                              </p:val>
                                            </p:tav>
                                            <p:tav tm="100000">
                                              <p:val>
                                                <p:strVal val="#ppt_y"/>
                                              </p:val>
                                            </p:tav>
                                          </p:tavLst>
                                        </p:anim>
                                      </p:childTnLst>
                                    </p:cTn>
                                  </p:par>
                                  <p:par>
                                    <p:cTn id="9" presetID="8" presetClass="emph" presetSubtype="0" fill="hold" nodeType="withEffect">
                                      <p:stCondLst>
                                        <p:cond delay="3800"/>
                                      </p:stCondLst>
                                      <p:childTnLst>
                                        <p:animRot by="480000">
                                          <p:cBhvr>
                                            <p:cTn id="10" dur="1000" fill="hold"/>
                                            <p:tgtEl>
                                              <p:spTgt spid="1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0" fill="hold"/>
                                            <p:tgtEl>
                                              <p:spTgt spid="101"/>
                                            </p:tgtEl>
                                            <p:attrNameLst>
                                              <p:attrName>ppt_x</p:attrName>
                                            </p:attrNameLst>
                                          </p:cBhvr>
                                          <p:tavLst>
                                            <p:tav tm="0">
                                              <p:val>
                                                <p:strVal val="#ppt_x"/>
                                              </p:val>
                                            </p:tav>
                                            <p:tav tm="100000">
                                              <p:val>
                                                <p:strVal val="#ppt_x"/>
                                              </p:val>
                                            </p:tav>
                                          </p:tavLst>
                                        </p:anim>
                                        <p:anim calcmode="lin" valueType="num">
                                          <p:cBhvr additive="base">
                                            <p:cTn id="8" dur="5000" fill="hold"/>
                                            <p:tgtEl>
                                              <p:spTgt spid="101"/>
                                            </p:tgtEl>
                                            <p:attrNameLst>
                                              <p:attrName>ppt_y</p:attrName>
                                            </p:attrNameLst>
                                          </p:cBhvr>
                                          <p:tavLst>
                                            <p:tav tm="0">
                                              <p:val>
                                                <p:strVal val="0-#ppt_h/2"/>
                                              </p:val>
                                            </p:tav>
                                            <p:tav tm="100000">
                                              <p:val>
                                                <p:strVal val="#ppt_y"/>
                                              </p:val>
                                            </p:tav>
                                          </p:tavLst>
                                        </p:anim>
                                      </p:childTnLst>
                                    </p:cTn>
                                  </p:par>
                                  <p:par>
                                    <p:cTn id="9" presetID="8" presetClass="emph" presetSubtype="0" fill="hold" nodeType="withEffect">
                                      <p:stCondLst>
                                        <p:cond delay="3800"/>
                                      </p:stCondLst>
                                      <p:childTnLst>
                                        <p:animRot by="480000">
                                          <p:cBhvr>
                                            <p:cTn id="10" dur="1000" fill="hold"/>
                                            <p:tgtEl>
                                              <p:spTgt spid="1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5C8C9A-9AFF-4CFC-BAE7-58EC5BB71C70}"/>
              </a:ext>
            </a:extLst>
          </p:cNvPr>
          <p:cNvSpPr>
            <a:spLocks noGrp="1"/>
          </p:cNvSpPr>
          <p:nvPr>
            <p:ph type="sldNum" sz="quarter" idx="4"/>
          </p:nvPr>
        </p:nvSpPr>
        <p:spPr/>
        <p:txBody>
          <a:bodyPr/>
          <a:lstStyle/>
          <a:p>
            <a:r>
              <a:rPr lang="en-US"/>
              <a:t>18</a:t>
            </a:r>
          </a:p>
        </p:txBody>
      </p:sp>
      <p:sp>
        <p:nvSpPr>
          <p:cNvPr id="4" name="Content Placeholder 3">
            <a:extLst>
              <a:ext uri="{FF2B5EF4-FFF2-40B4-BE49-F238E27FC236}">
                <a16:creationId xmlns:a16="http://schemas.microsoft.com/office/drawing/2014/main" id="{64C00DDF-8479-401E-A1FD-2D07DAE7B814}"/>
              </a:ext>
            </a:extLst>
          </p:cNvPr>
          <p:cNvSpPr>
            <a:spLocks noGrp="1"/>
          </p:cNvSpPr>
          <p:nvPr>
            <p:ph sz="quarter" idx="11"/>
          </p:nvPr>
        </p:nvSpPr>
        <p:spPr/>
        <p:txBody>
          <a:bodyPr/>
          <a:lstStyle/>
          <a:p>
            <a:pPr algn="ctr"/>
            <a:r>
              <a:rPr lang="en-US"/>
              <a:t>James Evans</a:t>
            </a:r>
          </a:p>
        </p:txBody>
      </p:sp>
      <p:sp>
        <p:nvSpPr>
          <p:cNvPr id="11" name="Rectangle: Rounded Corners 10">
            <a:extLst>
              <a:ext uri="{FF2B5EF4-FFF2-40B4-BE49-F238E27FC236}">
                <a16:creationId xmlns:a16="http://schemas.microsoft.com/office/drawing/2014/main" id="{E91804A3-3316-4F84-9A30-51E61BA4661C}"/>
              </a:ext>
            </a:extLst>
          </p:cNvPr>
          <p:cNvSpPr/>
          <p:nvPr/>
        </p:nvSpPr>
        <p:spPr>
          <a:xfrm rot="16200000">
            <a:off x="2145906" y="2184049"/>
            <a:ext cx="4061916" cy="1038809"/>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Datum(Tripod)</a:t>
            </a:r>
          </a:p>
        </p:txBody>
      </p:sp>
      <p:sp>
        <p:nvSpPr>
          <p:cNvPr id="17" name="Rectangle: Rounded Corners 16">
            <a:extLst>
              <a:ext uri="{FF2B5EF4-FFF2-40B4-BE49-F238E27FC236}">
                <a16:creationId xmlns:a16="http://schemas.microsoft.com/office/drawing/2014/main" id="{6BFAA452-5470-4FFB-A6AD-C201F205DFE2}"/>
              </a:ext>
            </a:extLst>
          </p:cNvPr>
          <p:cNvSpPr/>
          <p:nvPr/>
        </p:nvSpPr>
        <p:spPr>
          <a:xfrm rot="16200000">
            <a:off x="6394440" y="2600804"/>
            <a:ext cx="3309260" cy="957943"/>
          </a:xfrm>
          <a:prstGeom prst="roundRect">
            <a:avLst/>
          </a:prstGeom>
          <a:solidFill>
            <a:srgbClr val="FF841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Rack and pinion</a:t>
            </a:r>
          </a:p>
        </p:txBody>
      </p:sp>
      <p:sp>
        <p:nvSpPr>
          <p:cNvPr id="20" name="Rectangle: Rounded Corners 19">
            <a:extLst>
              <a:ext uri="{FF2B5EF4-FFF2-40B4-BE49-F238E27FC236}">
                <a16:creationId xmlns:a16="http://schemas.microsoft.com/office/drawing/2014/main" id="{C7C2777A-6549-4D8B-94E9-6B06C1EC7FB2}"/>
              </a:ext>
            </a:extLst>
          </p:cNvPr>
          <p:cNvSpPr/>
          <p:nvPr/>
        </p:nvSpPr>
        <p:spPr>
          <a:xfrm>
            <a:off x="4696271" y="672495"/>
            <a:ext cx="3831771" cy="752663"/>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Concepts</a:t>
            </a:r>
          </a:p>
        </p:txBody>
      </p:sp>
      <p:sp>
        <p:nvSpPr>
          <p:cNvPr id="5" name="Rectangle: Rounded Corners 4">
            <a:extLst>
              <a:ext uri="{FF2B5EF4-FFF2-40B4-BE49-F238E27FC236}">
                <a16:creationId xmlns:a16="http://schemas.microsoft.com/office/drawing/2014/main" id="{F91F1814-0AF6-423A-AC62-D1BA366EB730}"/>
              </a:ext>
            </a:extLst>
          </p:cNvPr>
          <p:cNvSpPr/>
          <p:nvPr/>
        </p:nvSpPr>
        <p:spPr>
          <a:xfrm rot="16200000">
            <a:off x="3520610" y="2600818"/>
            <a:ext cx="3309266" cy="957944"/>
          </a:xfrm>
          <a:prstGeom prst="roundRect">
            <a:avLst/>
          </a:prstGeom>
          <a:solidFill>
            <a:srgbClr val="FC3D2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Bottle Jack</a:t>
            </a:r>
          </a:p>
        </p:txBody>
      </p:sp>
      <p:sp>
        <p:nvSpPr>
          <p:cNvPr id="9" name="Rectangle: Rounded Corners 8">
            <a:extLst>
              <a:ext uri="{FF2B5EF4-FFF2-40B4-BE49-F238E27FC236}">
                <a16:creationId xmlns:a16="http://schemas.microsoft.com/office/drawing/2014/main" id="{D2DA9474-1AB5-4A2D-BE2F-3F4C47DC5AF5}"/>
              </a:ext>
            </a:extLst>
          </p:cNvPr>
          <p:cNvSpPr/>
          <p:nvPr/>
        </p:nvSpPr>
        <p:spPr>
          <a:xfrm rot="16200000">
            <a:off x="4478554" y="2600808"/>
            <a:ext cx="3309266" cy="957942"/>
          </a:xfrm>
          <a:prstGeom prst="roundRect">
            <a:avLst/>
          </a:prstGeom>
          <a:solidFill>
            <a:schemeClr val="bg2">
              <a:lumMod val="2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Spring System</a:t>
            </a:r>
          </a:p>
        </p:txBody>
      </p:sp>
      <p:sp>
        <p:nvSpPr>
          <p:cNvPr id="13" name="Rectangle: Rounded Corners 12">
            <a:extLst>
              <a:ext uri="{FF2B5EF4-FFF2-40B4-BE49-F238E27FC236}">
                <a16:creationId xmlns:a16="http://schemas.microsoft.com/office/drawing/2014/main" id="{8DE80F88-7849-49B6-AA9C-E0AF523AD7C4}"/>
              </a:ext>
            </a:extLst>
          </p:cNvPr>
          <p:cNvSpPr/>
          <p:nvPr/>
        </p:nvSpPr>
        <p:spPr>
          <a:xfrm rot="16200000">
            <a:off x="5436495" y="2600810"/>
            <a:ext cx="3309262" cy="957942"/>
          </a:xfrm>
          <a:prstGeom prst="roundRect">
            <a:avLst/>
          </a:prstGeom>
          <a:solidFill>
            <a:srgbClr val="0B3D9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Gas System</a:t>
            </a:r>
          </a:p>
        </p:txBody>
      </p:sp>
      <p:pic>
        <p:nvPicPr>
          <p:cNvPr id="6" name="Graphic 5" descr="Clipboard Checked">
            <a:extLst>
              <a:ext uri="{FF2B5EF4-FFF2-40B4-BE49-F238E27FC236}">
                <a16:creationId xmlns:a16="http://schemas.microsoft.com/office/drawing/2014/main" id="{5B6D15CD-AD77-4C48-ACE9-EE034FBE4E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319087"/>
            <a:ext cx="1371600" cy="1371600"/>
          </a:xfrm>
          <a:prstGeom prst="rect">
            <a:avLst/>
          </a:prstGeom>
        </p:spPr>
      </p:pic>
    </p:spTree>
    <p:extLst>
      <p:ext uri="{BB962C8B-B14F-4D97-AF65-F5344CB8AC3E}">
        <p14:creationId xmlns:p14="http://schemas.microsoft.com/office/powerpoint/2010/main" val="186490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5C8C9A-9AFF-4CFC-BAE7-58EC5BB71C70}"/>
              </a:ext>
            </a:extLst>
          </p:cNvPr>
          <p:cNvSpPr>
            <a:spLocks noGrp="1"/>
          </p:cNvSpPr>
          <p:nvPr>
            <p:ph type="sldNum" sz="quarter" idx="4"/>
          </p:nvPr>
        </p:nvSpPr>
        <p:spPr/>
        <p:txBody>
          <a:bodyPr/>
          <a:lstStyle/>
          <a:p>
            <a:r>
              <a:rPr lang="en-US"/>
              <a:t>18</a:t>
            </a:r>
          </a:p>
        </p:txBody>
      </p:sp>
      <p:sp>
        <p:nvSpPr>
          <p:cNvPr id="4" name="Content Placeholder 3">
            <a:extLst>
              <a:ext uri="{FF2B5EF4-FFF2-40B4-BE49-F238E27FC236}">
                <a16:creationId xmlns:a16="http://schemas.microsoft.com/office/drawing/2014/main" id="{64C00DDF-8479-401E-A1FD-2D07DAE7B814}"/>
              </a:ext>
            </a:extLst>
          </p:cNvPr>
          <p:cNvSpPr>
            <a:spLocks noGrp="1"/>
          </p:cNvSpPr>
          <p:nvPr>
            <p:ph sz="quarter" idx="11"/>
          </p:nvPr>
        </p:nvSpPr>
        <p:spPr/>
        <p:txBody>
          <a:bodyPr/>
          <a:lstStyle/>
          <a:p>
            <a:pPr algn="ctr"/>
            <a:r>
              <a:rPr lang="en-US"/>
              <a:t>James Evans</a:t>
            </a:r>
          </a:p>
        </p:txBody>
      </p:sp>
      <p:sp>
        <p:nvSpPr>
          <p:cNvPr id="5" name="Rectangle: Rounded Corners 4">
            <a:extLst>
              <a:ext uri="{FF2B5EF4-FFF2-40B4-BE49-F238E27FC236}">
                <a16:creationId xmlns:a16="http://schemas.microsoft.com/office/drawing/2014/main" id="{F91F1814-0AF6-423A-AC62-D1BA366EB730}"/>
              </a:ext>
            </a:extLst>
          </p:cNvPr>
          <p:cNvSpPr/>
          <p:nvPr/>
        </p:nvSpPr>
        <p:spPr>
          <a:xfrm rot="16200000">
            <a:off x="3520610" y="2600818"/>
            <a:ext cx="3309266" cy="957944"/>
          </a:xfrm>
          <a:prstGeom prst="roundRect">
            <a:avLst/>
          </a:prstGeom>
          <a:solidFill>
            <a:srgbClr val="FC3D2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Bottle Jack</a:t>
            </a:r>
          </a:p>
        </p:txBody>
      </p:sp>
      <p:sp>
        <p:nvSpPr>
          <p:cNvPr id="9" name="Rectangle: Rounded Corners 8">
            <a:extLst>
              <a:ext uri="{FF2B5EF4-FFF2-40B4-BE49-F238E27FC236}">
                <a16:creationId xmlns:a16="http://schemas.microsoft.com/office/drawing/2014/main" id="{D2DA9474-1AB5-4A2D-BE2F-3F4C47DC5AF5}"/>
              </a:ext>
            </a:extLst>
          </p:cNvPr>
          <p:cNvSpPr/>
          <p:nvPr/>
        </p:nvSpPr>
        <p:spPr>
          <a:xfrm rot="16200000">
            <a:off x="4478554" y="2600808"/>
            <a:ext cx="3309266" cy="957942"/>
          </a:xfrm>
          <a:prstGeom prst="roundRect">
            <a:avLst/>
          </a:prstGeom>
          <a:solidFill>
            <a:schemeClr val="bg2">
              <a:lumMod val="2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Spring System</a:t>
            </a:r>
          </a:p>
        </p:txBody>
      </p:sp>
      <p:sp>
        <p:nvSpPr>
          <p:cNvPr id="13" name="Rectangle: Rounded Corners 12">
            <a:extLst>
              <a:ext uri="{FF2B5EF4-FFF2-40B4-BE49-F238E27FC236}">
                <a16:creationId xmlns:a16="http://schemas.microsoft.com/office/drawing/2014/main" id="{8DE80F88-7849-49B6-AA9C-E0AF523AD7C4}"/>
              </a:ext>
            </a:extLst>
          </p:cNvPr>
          <p:cNvSpPr/>
          <p:nvPr/>
        </p:nvSpPr>
        <p:spPr>
          <a:xfrm rot="16200000">
            <a:off x="5436495" y="2600810"/>
            <a:ext cx="3309262" cy="957942"/>
          </a:xfrm>
          <a:prstGeom prst="roundRect">
            <a:avLst/>
          </a:prstGeom>
          <a:solidFill>
            <a:srgbClr val="0B3D9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rPr>
              <a:t>Gas System</a:t>
            </a:r>
          </a:p>
        </p:txBody>
      </p:sp>
      <p:sp>
        <p:nvSpPr>
          <p:cNvPr id="12" name="Title 4">
            <a:extLst>
              <a:ext uri="{FF2B5EF4-FFF2-40B4-BE49-F238E27FC236}">
                <a16:creationId xmlns:a16="http://schemas.microsoft.com/office/drawing/2014/main" id="{B3D6FFF0-D34E-42D2-AAB1-44C516B3AC46}"/>
              </a:ext>
            </a:extLst>
          </p:cNvPr>
          <p:cNvSpPr>
            <a:spLocks noGrp="1"/>
          </p:cNvSpPr>
          <p:nvPr>
            <p:ph type="title"/>
          </p:nvPr>
        </p:nvSpPr>
        <p:spPr>
          <a:xfrm>
            <a:off x="838200" y="365125"/>
            <a:ext cx="10515600" cy="1325563"/>
          </a:xfrm>
        </p:spPr>
        <p:txBody>
          <a:bodyPr/>
          <a:lstStyle/>
          <a:p>
            <a:pPr algn="ctr"/>
            <a:r>
              <a:rPr lang="en-US">
                <a:solidFill>
                  <a:srgbClr val="0543AD"/>
                </a:solidFill>
              </a:rPr>
              <a:t>Final Three Concepts</a:t>
            </a:r>
          </a:p>
        </p:txBody>
      </p:sp>
      <p:pic>
        <p:nvPicPr>
          <p:cNvPr id="6" name="Graphic 5" descr="Clipboard Checked">
            <a:extLst>
              <a:ext uri="{FF2B5EF4-FFF2-40B4-BE49-F238E27FC236}">
                <a16:creationId xmlns:a16="http://schemas.microsoft.com/office/drawing/2014/main" id="{0284DAB5-6BAA-46A7-9862-E788A09284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319087"/>
            <a:ext cx="1371600" cy="1371600"/>
          </a:xfrm>
          <a:prstGeom prst="rect">
            <a:avLst/>
          </a:prstGeom>
        </p:spPr>
      </p:pic>
    </p:spTree>
    <p:extLst>
      <p:ext uri="{BB962C8B-B14F-4D97-AF65-F5344CB8AC3E}">
        <p14:creationId xmlns:p14="http://schemas.microsoft.com/office/powerpoint/2010/main" val="15120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500" fill="hold"/>
                                        <p:tgtEl>
                                          <p:spTgt spid="5"/>
                                        </p:tgtEl>
                                        <p:attrNameLst>
                                          <p:attrName>r</p:attrName>
                                        </p:attrNameLst>
                                      </p:cBhvr>
                                    </p:animRot>
                                  </p:childTnLst>
                                </p:cTn>
                              </p:par>
                              <p:par>
                                <p:cTn id="7" presetID="8" presetClass="emph" presetSubtype="0" fill="hold" grpId="0" nodeType="withEffect">
                                  <p:stCondLst>
                                    <p:cond delay="0"/>
                                  </p:stCondLst>
                                  <p:childTnLst>
                                    <p:animRot by="5400000">
                                      <p:cBhvr>
                                        <p:cTn id="8" dur="500" fill="hold"/>
                                        <p:tgtEl>
                                          <p:spTgt spid="9"/>
                                        </p:tgtEl>
                                        <p:attrNameLst>
                                          <p:attrName>r</p:attrName>
                                        </p:attrNameLst>
                                      </p:cBhvr>
                                    </p:animRot>
                                  </p:childTnLst>
                                </p:cTn>
                              </p:par>
                              <p:par>
                                <p:cTn id="9" presetID="8" presetClass="emph" presetSubtype="0" fill="hold" grpId="0" nodeType="withEffect">
                                  <p:stCondLst>
                                    <p:cond delay="0"/>
                                  </p:stCondLst>
                                  <p:childTnLst>
                                    <p:animRot by="5400000">
                                      <p:cBhvr>
                                        <p:cTn id="10" dur="500" fill="hold"/>
                                        <p:tgtEl>
                                          <p:spTgt spid="13"/>
                                        </p:tgtEl>
                                        <p:attrNameLst>
                                          <p:attrName>r</p:attrName>
                                        </p:attrNameLst>
                                      </p:cBhvr>
                                    </p:animRot>
                                  </p:childTnLst>
                                </p:cTn>
                              </p:par>
                              <p:par>
                                <p:cTn id="11" presetID="42" presetClass="path" presetSubtype="0" accel="50000" decel="50000" fill="hold" grpId="1" nodeType="withEffect">
                                  <p:stCondLst>
                                    <p:cond delay="0"/>
                                  </p:stCondLst>
                                  <p:childTnLst>
                                    <p:animMotion origin="layout" path="M 0 0 L 0 0.25 E" pathEditMode="relative" ptsTypes="">
                                      <p:cBhvr>
                                        <p:cTn id="12" dur="2000" fill="hold"/>
                                        <p:tgtEl>
                                          <p:spTgt spid="9"/>
                                        </p:tgtEl>
                                        <p:attrNameLst>
                                          <p:attrName>ppt_x</p:attrName>
                                          <p:attrName>ppt_y</p:attrName>
                                        </p:attrNameLst>
                                      </p:cBhvr>
                                    </p:animMotion>
                                  </p:childTnLst>
                                </p:cTn>
                              </p:par>
                              <p:par>
                                <p:cTn id="13" presetID="42" presetClass="path" presetSubtype="0" accel="50000" decel="50000" fill="hold" grpId="1" nodeType="withEffect">
                                  <p:stCondLst>
                                    <p:cond delay="0"/>
                                  </p:stCondLst>
                                  <p:childTnLst>
                                    <p:animMotion origin="layout" path="M -6.25E-7 -4.07407E-6 L 0.225 -0.00069 " pathEditMode="relative" rAng="0" ptsTypes="AA">
                                      <p:cBhvr>
                                        <p:cTn id="14" dur="2000" fill="hold"/>
                                        <p:tgtEl>
                                          <p:spTgt spid="13"/>
                                        </p:tgtEl>
                                        <p:attrNameLst>
                                          <p:attrName>ppt_x</p:attrName>
                                          <p:attrName>ppt_y</p:attrName>
                                        </p:attrNameLst>
                                      </p:cBhvr>
                                      <p:rCtr x="11250" y="-46"/>
                                    </p:animMotion>
                                  </p:childTnLst>
                                </p:cTn>
                              </p:par>
                              <p:par>
                                <p:cTn id="15" presetID="42" presetClass="path" presetSubtype="0" accel="50000" decel="50000" fill="hold" grpId="1" nodeType="withEffect">
                                  <p:stCondLst>
                                    <p:cond delay="0"/>
                                  </p:stCondLst>
                                  <p:childTnLst>
                                    <p:animMotion origin="layout" path="M 8.33333E-7 -4.07407E-6 L -0.22617 0.00024 " pathEditMode="relative" rAng="0" ptsTypes="AA">
                                      <p:cBhvr>
                                        <p:cTn id="16" dur="2000" fill="hold"/>
                                        <p:tgtEl>
                                          <p:spTgt spid="5"/>
                                        </p:tgtEl>
                                        <p:attrNameLst>
                                          <p:attrName>ppt_x</p:attrName>
                                          <p:attrName>ppt_y</p:attrName>
                                        </p:attrNameLst>
                                      </p:cBhvr>
                                      <p:rCtr x="-11315" y="0"/>
                                    </p:animMotion>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3" grpId="0" animBg="1"/>
      <p:bldP spid="13" grpId="1" animBg="1"/>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15460E8-0E27-4AF6-B707-AA2CC8DAB69F}"/>
              </a:ext>
            </a:extLst>
          </p:cNvPr>
          <p:cNvSpPr>
            <a:spLocks noGrp="1"/>
          </p:cNvSpPr>
          <p:nvPr>
            <p:ph type="title"/>
          </p:nvPr>
        </p:nvSpPr>
        <p:spPr>
          <a:xfrm>
            <a:off x="838200" y="365125"/>
            <a:ext cx="10515600" cy="1325563"/>
          </a:xfrm>
        </p:spPr>
        <p:txBody>
          <a:bodyPr/>
          <a:lstStyle/>
          <a:p>
            <a:pPr algn="ctr"/>
            <a:r>
              <a:rPr lang="en-US">
                <a:solidFill>
                  <a:srgbClr val="0543AD"/>
                </a:solidFill>
              </a:rPr>
              <a:t>Analytical Hierarchy Process</a:t>
            </a:r>
          </a:p>
        </p:txBody>
      </p:sp>
      <p:sp>
        <p:nvSpPr>
          <p:cNvPr id="6" name="TextBox 5">
            <a:extLst>
              <a:ext uri="{FF2B5EF4-FFF2-40B4-BE49-F238E27FC236}">
                <a16:creationId xmlns:a16="http://schemas.microsoft.com/office/drawing/2014/main" id="{4AACF886-5BF6-49E8-9A01-3697FB9409D6}"/>
              </a:ext>
            </a:extLst>
          </p:cNvPr>
          <p:cNvSpPr txBox="1"/>
          <p:nvPr/>
        </p:nvSpPr>
        <p:spPr>
          <a:xfrm>
            <a:off x="11681968" y="6197600"/>
            <a:ext cx="383438"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19</a:t>
            </a:r>
          </a:p>
        </p:txBody>
      </p:sp>
      <p:pic>
        <p:nvPicPr>
          <p:cNvPr id="8" name="Content Placeholder 2" descr="Users">
            <a:extLst>
              <a:ext uri="{FF2B5EF4-FFF2-40B4-BE49-F238E27FC236}">
                <a16:creationId xmlns:a16="http://schemas.microsoft.com/office/drawing/2014/main" id="{23A6A66D-6B61-407B-BD68-C50CF3A2BB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7188" y="714940"/>
            <a:ext cx="640080" cy="640080"/>
          </a:xfrm>
          <a:prstGeom prst="rect">
            <a:avLst/>
          </a:prstGeom>
        </p:spPr>
      </p:pic>
      <p:pic>
        <p:nvPicPr>
          <p:cNvPr id="9" name="Graphic 8" descr="Rocket">
            <a:extLst>
              <a:ext uri="{FF2B5EF4-FFF2-40B4-BE49-F238E27FC236}">
                <a16:creationId xmlns:a16="http://schemas.microsoft.com/office/drawing/2014/main" id="{270E297D-0F3A-4F07-890E-73975A9977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7188" y="109204"/>
            <a:ext cx="640080" cy="640080"/>
          </a:xfrm>
          <a:prstGeom prst="rect">
            <a:avLst/>
          </a:prstGeom>
        </p:spPr>
      </p:pic>
      <p:pic>
        <p:nvPicPr>
          <p:cNvPr id="11" name="Graphic 10" descr="Future">
            <a:extLst>
              <a:ext uri="{FF2B5EF4-FFF2-40B4-BE49-F238E27FC236}">
                <a16:creationId xmlns:a16="http://schemas.microsoft.com/office/drawing/2014/main" id="{6ABC7C82-1481-4A1A-955B-8A97B4C8E1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7188" y="4193843"/>
            <a:ext cx="640080" cy="640080"/>
          </a:xfrm>
          <a:prstGeom prst="rect">
            <a:avLst/>
          </a:prstGeom>
        </p:spPr>
      </p:pic>
      <p:pic>
        <p:nvPicPr>
          <p:cNvPr id="12" name="Graphic 11" descr="Question Mark">
            <a:extLst>
              <a:ext uri="{FF2B5EF4-FFF2-40B4-BE49-F238E27FC236}">
                <a16:creationId xmlns:a16="http://schemas.microsoft.com/office/drawing/2014/main" id="{6B221FD8-A526-48CE-AEB0-DFABE047F5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7187" y="4881807"/>
            <a:ext cx="640080" cy="640080"/>
          </a:xfrm>
          <a:prstGeom prst="rect">
            <a:avLst/>
          </a:prstGeom>
        </p:spPr>
      </p:pic>
      <p:pic>
        <p:nvPicPr>
          <p:cNvPr id="13" name="Graphic 12" descr="Puzzle">
            <a:extLst>
              <a:ext uri="{FF2B5EF4-FFF2-40B4-BE49-F238E27FC236}">
                <a16:creationId xmlns:a16="http://schemas.microsoft.com/office/drawing/2014/main" id="{995E21F0-77E0-41AA-A2AF-04D1116E0E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97188" y="1999750"/>
            <a:ext cx="640080" cy="640080"/>
          </a:xfrm>
          <a:prstGeom prst="rect">
            <a:avLst/>
          </a:prstGeom>
        </p:spPr>
      </p:pic>
      <p:pic>
        <p:nvPicPr>
          <p:cNvPr id="14" name="Graphic 13" descr="Lightbulb and gear">
            <a:extLst>
              <a:ext uri="{FF2B5EF4-FFF2-40B4-BE49-F238E27FC236}">
                <a16:creationId xmlns:a16="http://schemas.microsoft.com/office/drawing/2014/main" id="{0E054E0C-9BA8-48EE-8146-2BDFB68BF21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647688"/>
            <a:ext cx="764521" cy="764521"/>
          </a:xfrm>
          <a:prstGeom prst="rect">
            <a:avLst/>
          </a:prstGeom>
        </p:spPr>
      </p:pic>
      <p:pic>
        <p:nvPicPr>
          <p:cNvPr id="5" name="Graphic 4" descr="Books">
            <a:extLst>
              <a:ext uri="{FF2B5EF4-FFF2-40B4-BE49-F238E27FC236}">
                <a16:creationId xmlns:a16="http://schemas.microsoft.com/office/drawing/2014/main" id="{BA0593CE-ADFC-4EF2-835B-3DA70A05F3A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7187" y="1322046"/>
            <a:ext cx="640080" cy="640080"/>
          </a:xfrm>
          <a:prstGeom prst="rect">
            <a:avLst/>
          </a:prstGeom>
        </p:spPr>
      </p:pic>
      <p:pic>
        <p:nvPicPr>
          <p:cNvPr id="7" name="Graphic 6" descr="Clipboard Checked">
            <a:extLst>
              <a:ext uri="{FF2B5EF4-FFF2-40B4-BE49-F238E27FC236}">
                <a16:creationId xmlns:a16="http://schemas.microsoft.com/office/drawing/2014/main" id="{2A4639FE-8BDE-4FBB-9D9C-671D9ED3333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41125" y="3432425"/>
            <a:ext cx="764521" cy="709268"/>
          </a:xfrm>
          <a:prstGeom prst="rect">
            <a:avLst/>
          </a:prstGeom>
        </p:spPr>
      </p:pic>
      <p:pic>
        <p:nvPicPr>
          <p:cNvPr id="23" name="Graphic 22" descr="Clipboard Checked">
            <a:extLst>
              <a:ext uri="{FF2B5EF4-FFF2-40B4-BE49-F238E27FC236}">
                <a16:creationId xmlns:a16="http://schemas.microsoft.com/office/drawing/2014/main" id="{882331D0-3C2E-4340-BA3B-953B5BBAF7C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8200" y="319087"/>
            <a:ext cx="1371600" cy="1371600"/>
          </a:xfrm>
          <a:prstGeom prst="rect">
            <a:avLst/>
          </a:prstGeom>
        </p:spPr>
      </p:pic>
      <p:sp>
        <p:nvSpPr>
          <p:cNvPr id="20" name="Rectangle 19">
            <a:hlinkClick r:id="rId18" action="ppaction://hlinksldjump"/>
            <a:extLst>
              <a:ext uri="{FF2B5EF4-FFF2-40B4-BE49-F238E27FC236}">
                <a16:creationId xmlns:a16="http://schemas.microsoft.com/office/drawing/2014/main" id="{98941901-D63A-48A2-8269-35B41350D661}"/>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a:hlinkClick r:id="rId19" action="ppaction://hlinksldjump"/>
            <a:extLst>
              <a:ext uri="{FF2B5EF4-FFF2-40B4-BE49-F238E27FC236}">
                <a16:creationId xmlns:a16="http://schemas.microsoft.com/office/drawing/2014/main" id="{E5CDF743-C2F6-4764-AB80-377D4A8B8CE2}"/>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hlinkClick r:id="rId20" action="ppaction://hlinksldjump"/>
            <a:extLst>
              <a:ext uri="{FF2B5EF4-FFF2-40B4-BE49-F238E27FC236}">
                <a16:creationId xmlns:a16="http://schemas.microsoft.com/office/drawing/2014/main" id="{D90D726E-F6E6-406E-A552-8227C5664452}"/>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hlinkClick r:id="" action="ppaction://noaction"/>
            <a:extLst>
              <a:ext uri="{FF2B5EF4-FFF2-40B4-BE49-F238E27FC236}">
                <a16:creationId xmlns:a16="http://schemas.microsoft.com/office/drawing/2014/main" id="{93E36E49-CF27-45CA-A6D6-932CA51D809E}"/>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hlinkClick r:id="rId21" action="ppaction://hlinksldjump"/>
            <a:extLst>
              <a:ext uri="{FF2B5EF4-FFF2-40B4-BE49-F238E27FC236}">
                <a16:creationId xmlns:a16="http://schemas.microsoft.com/office/drawing/2014/main" id="{2DA585F7-FFD3-49B5-AC43-C1133B73B827}"/>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hlinkClick r:id="rId22" action="ppaction://hlinksldjump"/>
            <a:extLst>
              <a:ext uri="{FF2B5EF4-FFF2-40B4-BE49-F238E27FC236}">
                <a16:creationId xmlns:a16="http://schemas.microsoft.com/office/drawing/2014/main" id="{43A89F81-2A83-4F28-BCF0-57CD45ECDD2B}"/>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hlinkClick r:id="rId23" action="ppaction://hlinksldjump"/>
            <a:extLst>
              <a:ext uri="{FF2B5EF4-FFF2-40B4-BE49-F238E27FC236}">
                <a16:creationId xmlns:a16="http://schemas.microsoft.com/office/drawing/2014/main" id="{A24040C8-DC49-4BD9-AF8D-72BD6BB2B9FD}"/>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hlinkClick r:id="rId24" action="ppaction://hlinksldjump"/>
            <a:extLst>
              <a:ext uri="{FF2B5EF4-FFF2-40B4-BE49-F238E27FC236}">
                <a16:creationId xmlns:a16="http://schemas.microsoft.com/office/drawing/2014/main" id="{57EE3281-9B8B-4503-8EAB-04464AEB0380}"/>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4" name="Picture 3">
            <a:extLst>
              <a:ext uri="{FF2B5EF4-FFF2-40B4-BE49-F238E27FC236}">
                <a16:creationId xmlns:a16="http://schemas.microsoft.com/office/drawing/2014/main" id="{0BF6CFBF-1B9D-42AC-B88D-368CB59B6ED7}"/>
              </a:ext>
            </a:extLst>
          </p:cNvPr>
          <p:cNvPicPr>
            <a:picLocks noChangeAspect="1"/>
          </p:cNvPicPr>
          <p:nvPr/>
        </p:nvPicPr>
        <p:blipFill>
          <a:blip r:embed="rId25"/>
          <a:stretch>
            <a:fillRect/>
          </a:stretch>
        </p:blipFill>
        <p:spPr>
          <a:xfrm>
            <a:off x="2209800" y="1906405"/>
            <a:ext cx="7792616" cy="1559708"/>
          </a:xfrm>
          <a:prstGeom prst="rect">
            <a:avLst/>
          </a:prstGeom>
        </p:spPr>
      </p:pic>
      <p:pic>
        <p:nvPicPr>
          <p:cNvPr id="10" name="Picture 9">
            <a:extLst>
              <a:ext uri="{FF2B5EF4-FFF2-40B4-BE49-F238E27FC236}">
                <a16:creationId xmlns:a16="http://schemas.microsoft.com/office/drawing/2014/main" id="{BF36219E-3AA6-4E62-A1C0-CE1FF93265C1}"/>
              </a:ext>
            </a:extLst>
          </p:cNvPr>
          <p:cNvPicPr>
            <a:picLocks noChangeAspect="1"/>
          </p:cNvPicPr>
          <p:nvPr/>
        </p:nvPicPr>
        <p:blipFill>
          <a:blip r:embed="rId26"/>
          <a:stretch>
            <a:fillRect/>
          </a:stretch>
        </p:blipFill>
        <p:spPr>
          <a:xfrm>
            <a:off x="4920126" y="3962179"/>
            <a:ext cx="2351747" cy="1559708"/>
          </a:xfrm>
          <a:prstGeom prst="rect">
            <a:avLst/>
          </a:prstGeom>
        </p:spPr>
      </p:pic>
      <p:sp>
        <p:nvSpPr>
          <p:cNvPr id="26" name="Content Placeholder 3">
            <a:extLst>
              <a:ext uri="{FF2B5EF4-FFF2-40B4-BE49-F238E27FC236}">
                <a16:creationId xmlns:a16="http://schemas.microsoft.com/office/drawing/2014/main" id="{6216F8C3-BDE8-4E8F-9C84-EE6FC2F6248F}"/>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James Evans</a:t>
            </a:r>
          </a:p>
        </p:txBody>
      </p:sp>
    </p:spTree>
    <p:extLst>
      <p:ext uri="{BB962C8B-B14F-4D97-AF65-F5344CB8AC3E}">
        <p14:creationId xmlns:p14="http://schemas.microsoft.com/office/powerpoint/2010/main" val="2354460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9</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a:lstStyle/>
          <a:p>
            <a:pPr algn="ctr"/>
            <a:r>
              <a:rPr lang="en-US"/>
              <a:t>Dalton LeClair</a:t>
            </a:r>
          </a:p>
        </p:txBody>
      </p:sp>
      <p:sp>
        <p:nvSpPr>
          <p:cNvPr id="48" name="Rectangle 47">
            <a:hlinkClick r:id="" action="ppaction://noaction"/>
            <a:extLst>
              <a:ext uri="{FF2B5EF4-FFF2-40B4-BE49-F238E27FC236}">
                <a16:creationId xmlns:a16="http://schemas.microsoft.com/office/drawing/2014/main" id="{E9955A7E-C2B6-4DF0-9C3E-0B260088CEB5}"/>
              </a:ext>
            </a:extLst>
          </p:cNvPr>
          <p:cNvSpPr/>
          <p:nvPr/>
        </p:nvSpPr>
        <p:spPr>
          <a:xfrm>
            <a:off x="11417808" y="350451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hlinkClick r:id="rId3" action="ppaction://hlinksldjump"/>
            <a:extLst>
              <a:ext uri="{FF2B5EF4-FFF2-40B4-BE49-F238E27FC236}">
                <a16:creationId xmlns:a16="http://schemas.microsoft.com/office/drawing/2014/main" id="{AC4B5B51-065B-4D58-9212-537AA7722B29}"/>
              </a:ext>
            </a:extLst>
          </p:cNvPr>
          <p:cNvSpPr/>
          <p:nvPr/>
        </p:nvSpPr>
        <p:spPr>
          <a:xfrm>
            <a:off x="11417808" y="48700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aphicFrame>
        <p:nvGraphicFramePr>
          <p:cNvPr id="2" name="Diagram 1">
            <a:extLst>
              <a:ext uri="{FF2B5EF4-FFF2-40B4-BE49-F238E27FC236}">
                <a16:creationId xmlns:a16="http://schemas.microsoft.com/office/drawing/2014/main" id="{D98AB6EE-A670-405B-8DC1-5162BB181B2B}"/>
              </a:ext>
            </a:extLst>
          </p:cNvPr>
          <p:cNvGraphicFramePr/>
          <p:nvPr>
            <p:extLst>
              <p:ext uri="{D42A27DB-BD31-4B8C-83A1-F6EECF244321}">
                <p14:modId xmlns:p14="http://schemas.microsoft.com/office/powerpoint/2010/main" val="1775388834"/>
              </p:ext>
            </p:extLst>
          </p:nvPr>
        </p:nvGraphicFramePr>
        <p:xfrm>
          <a:off x="1677971" y="627073"/>
          <a:ext cx="8836058" cy="5002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Graphic 2" descr="Puzzle">
            <a:extLst>
              <a:ext uri="{FF2B5EF4-FFF2-40B4-BE49-F238E27FC236}">
                <a16:creationId xmlns:a16="http://schemas.microsoft.com/office/drawing/2014/main" id="{F6CAEB1E-6E51-476B-A657-BB457B6251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7665" y="456406"/>
            <a:ext cx="1828800" cy="1828800"/>
          </a:xfrm>
          <a:prstGeom prst="rect">
            <a:avLst/>
          </a:prstGeom>
        </p:spPr>
      </p:pic>
      <p:pic>
        <p:nvPicPr>
          <p:cNvPr id="22" name="Content Placeholder 2" descr="Users">
            <a:extLst>
              <a:ext uri="{FF2B5EF4-FFF2-40B4-BE49-F238E27FC236}">
                <a16:creationId xmlns:a16="http://schemas.microsoft.com/office/drawing/2014/main" id="{DF38FC0A-A9C6-41C6-9279-3C633CA9FF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97188" y="714940"/>
            <a:ext cx="640080" cy="640080"/>
          </a:xfrm>
          <a:prstGeom prst="rect">
            <a:avLst/>
          </a:prstGeom>
        </p:spPr>
      </p:pic>
      <p:pic>
        <p:nvPicPr>
          <p:cNvPr id="23" name="Graphic 22" descr="Rocket">
            <a:extLst>
              <a:ext uri="{FF2B5EF4-FFF2-40B4-BE49-F238E27FC236}">
                <a16:creationId xmlns:a16="http://schemas.microsoft.com/office/drawing/2014/main" id="{3FAF3EA1-41E2-43CA-A780-F0B5C97C52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09204"/>
            <a:ext cx="640080" cy="640080"/>
          </a:xfrm>
          <a:prstGeom prst="rect">
            <a:avLst/>
          </a:prstGeom>
        </p:spPr>
      </p:pic>
      <p:pic>
        <p:nvPicPr>
          <p:cNvPr id="25" name="Graphic 24" descr="Future">
            <a:extLst>
              <a:ext uri="{FF2B5EF4-FFF2-40B4-BE49-F238E27FC236}">
                <a16:creationId xmlns:a16="http://schemas.microsoft.com/office/drawing/2014/main" id="{12DC21A0-288F-4654-A437-662BC8F7A8A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4193843"/>
            <a:ext cx="640080" cy="640080"/>
          </a:xfrm>
          <a:prstGeom prst="rect">
            <a:avLst/>
          </a:prstGeom>
        </p:spPr>
      </p:pic>
      <p:pic>
        <p:nvPicPr>
          <p:cNvPr id="27" name="Graphic 26" descr="Question Mark">
            <a:extLst>
              <a:ext uri="{FF2B5EF4-FFF2-40B4-BE49-F238E27FC236}">
                <a16:creationId xmlns:a16="http://schemas.microsoft.com/office/drawing/2014/main" id="{5B23FCF0-CE33-45B9-89E6-A04D8E71648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97187" y="4881807"/>
            <a:ext cx="640080" cy="640080"/>
          </a:xfrm>
          <a:prstGeom prst="rect">
            <a:avLst/>
          </a:prstGeom>
        </p:spPr>
      </p:pic>
      <p:pic>
        <p:nvPicPr>
          <p:cNvPr id="29" name="Graphic 28" descr="Puzzle">
            <a:extLst>
              <a:ext uri="{FF2B5EF4-FFF2-40B4-BE49-F238E27FC236}">
                <a16:creationId xmlns:a16="http://schemas.microsoft.com/office/drawing/2014/main" id="{4B005207-C465-47A8-A753-352B36B73D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97188" y="1999750"/>
            <a:ext cx="640080" cy="640080"/>
          </a:xfrm>
          <a:prstGeom prst="rect">
            <a:avLst/>
          </a:prstGeom>
        </p:spPr>
      </p:pic>
      <p:pic>
        <p:nvPicPr>
          <p:cNvPr id="31" name="Graphic 30" descr="Lightbulb and gear">
            <a:extLst>
              <a:ext uri="{FF2B5EF4-FFF2-40B4-BE49-F238E27FC236}">
                <a16:creationId xmlns:a16="http://schemas.microsoft.com/office/drawing/2014/main" id="{A9D96CF9-5FEC-4A09-96F8-912349E58E0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2647688"/>
            <a:ext cx="764521" cy="764521"/>
          </a:xfrm>
          <a:prstGeom prst="rect">
            <a:avLst/>
          </a:prstGeom>
        </p:spPr>
      </p:pic>
      <p:pic>
        <p:nvPicPr>
          <p:cNvPr id="33" name="Graphic 32" descr="Clipboard Checked">
            <a:extLst>
              <a:ext uri="{FF2B5EF4-FFF2-40B4-BE49-F238E27FC236}">
                <a16:creationId xmlns:a16="http://schemas.microsoft.com/office/drawing/2014/main" id="{1D21CCED-3610-43AB-8C2A-382A2B6C660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441125" y="3432425"/>
            <a:ext cx="764521" cy="709268"/>
          </a:xfrm>
          <a:prstGeom prst="rect">
            <a:avLst/>
          </a:prstGeom>
        </p:spPr>
      </p:pic>
      <p:pic>
        <p:nvPicPr>
          <p:cNvPr id="5" name="Graphic 4" descr="Books">
            <a:extLst>
              <a:ext uri="{FF2B5EF4-FFF2-40B4-BE49-F238E27FC236}">
                <a16:creationId xmlns:a16="http://schemas.microsoft.com/office/drawing/2014/main" id="{40BEA817-3054-42F2-AAA8-0C3E60CBD67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497187" y="1322046"/>
            <a:ext cx="640080" cy="640080"/>
          </a:xfrm>
          <a:prstGeom prst="rect">
            <a:avLst/>
          </a:prstGeom>
        </p:spPr>
      </p:pic>
      <p:sp>
        <p:nvSpPr>
          <p:cNvPr id="6" name="Rectangle 5">
            <a:hlinkClick r:id="rId25" action="ppaction://hlinksldjump"/>
            <a:extLst>
              <a:ext uri="{FF2B5EF4-FFF2-40B4-BE49-F238E27FC236}">
                <a16:creationId xmlns:a16="http://schemas.microsoft.com/office/drawing/2014/main" id="{A94A30C2-12FF-413A-ADBC-CAFB72ABE0F9}"/>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Rectangle 6">
            <a:hlinkClick r:id="rId26" action="ppaction://hlinksldjump"/>
            <a:extLst>
              <a:ext uri="{FF2B5EF4-FFF2-40B4-BE49-F238E27FC236}">
                <a16:creationId xmlns:a16="http://schemas.microsoft.com/office/drawing/2014/main" id="{6D53B2B7-1F19-4740-B910-5905FB656BFA}"/>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hlinkClick r:id="rId27" action="ppaction://hlinksldjump"/>
            <a:extLst>
              <a:ext uri="{FF2B5EF4-FFF2-40B4-BE49-F238E27FC236}">
                <a16:creationId xmlns:a16="http://schemas.microsoft.com/office/drawing/2014/main" id="{1C2600FE-04FD-482F-9399-F16E3EA02350}"/>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hlinkClick r:id="" action="ppaction://noaction"/>
            <a:extLst>
              <a:ext uri="{FF2B5EF4-FFF2-40B4-BE49-F238E27FC236}">
                <a16:creationId xmlns:a16="http://schemas.microsoft.com/office/drawing/2014/main" id="{635526BE-B69A-4170-B0A9-557D5CFDD9D4}"/>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hlinkClick r:id="rId3" action="ppaction://hlinksldjump"/>
            <a:extLst>
              <a:ext uri="{FF2B5EF4-FFF2-40B4-BE49-F238E27FC236}">
                <a16:creationId xmlns:a16="http://schemas.microsoft.com/office/drawing/2014/main" id="{78B3A635-1CDD-41F0-A63A-A205D5B0EC5D}"/>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Rectangle 11">
            <a:hlinkClick r:id="rId28" action="ppaction://hlinksldjump"/>
            <a:extLst>
              <a:ext uri="{FF2B5EF4-FFF2-40B4-BE49-F238E27FC236}">
                <a16:creationId xmlns:a16="http://schemas.microsoft.com/office/drawing/2014/main" id="{BE54D038-11A2-4E61-830D-45DFBC999101}"/>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Rectangle 13">
            <a:hlinkClick r:id="rId29" action="ppaction://hlinksldjump"/>
            <a:extLst>
              <a:ext uri="{FF2B5EF4-FFF2-40B4-BE49-F238E27FC236}">
                <a16:creationId xmlns:a16="http://schemas.microsoft.com/office/drawing/2014/main" id="{E3AF5954-00F5-41D0-BE32-6CF4023B78DD}"/>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hlinkClick r:id="rId30" action="ppaction://hlinksldjump"/>
            <a:extLst>
              <a:ext uri="{FF2B5EF4-FFF2-40B4-BE49-F238E27FC236}">
                <a16:creationId xmlns:a16="http://schemas.microsoft.com/office/drawing/2014/main" id="{F5A3CFEF-86A7-4E39-833A-EB3DCD72C8C0}"/>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669251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a:xfrm>
            <a:off x="1993900" y="1987978"/>
            <a:ext cx="10515600" cy="1313714"/>
          </a:xfrm>
        </p:spPr>
        <p:txBody>
          <a:bodyPr/>
          <a:lstStyle/>
          <a:p>
            <a:r>
              <a:rPr lang="en-US">
                <a:solidFill>
                  <a:srgbClr val="0B3D91"/>
                </a:solidFill>
                <a:latin typeface="Arial"/>
                <a:cs typeface="Arial"/>
              </a:rPr>
              <a:t>Concept Generation</a:t>
            </a:r>
            <a:endParaRPr lang="en-US">
              <a:solidFill>
                <a:srgbClr val="0B3D91"/>
              </a:solidFill>
            </a:endParaRP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4"/>
          </p:nvPr>
        </p:nvSpPr>
        <p:spPr/>
        <p:txBody>
          <a:bodyPr/>
          <a:lstStyle/>
          <a:p>
            <a:r>
              <a:rPr lang="en-US"/>
              <a:t>10</a:t>
            </a:r>
          </a:p>
        </p:txBody>
      </p:sp>
      <p:sp>
        <p:nvSpPr>
          <p:cNvPr id="44" name="Rectangle 43">
            <a:hlinkClick r:id="" action="ppaction://noaction"/>
            <a:extLst>
              <a:ext uri="{FF2B5EF4-FFF2-40B4-BE49-F238E27FC236}">
                <a16:creationId xmlns:a16="http://schemas.microsoft.com/office/drawing/2014/main" id="{0BBEF5E6-1849-4861-B4E9-F529597B956B}"/>
              </a:ext>
            </a:extLst>
          </p:cNvPr>
          <p:cNvSpPr/>
          <p:nvPr/>
        </p:nvSpPr>
        <p:spPr>
          <a:xfrm>
            <a:off x="11417808" y="350451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hlinkClick r:id="rId3" action="ppaction://hlinksldjump"/>
            <a:extLst>
              <a:ext uri="{FF2B5EF4-FFF2-40B4-BE49-F238E27FC236}">
                <a16:creationId xmlns:a16="http://schemas.microsoft.com/office/drawing/2014/main" id="{F3E02B5A-796B-4FDE-A19E-26D676CF6660}"/>
              </a:ext>
            </a:extLst>
          </p:cNvPr>
          <p:cNvSpPr/>
          <p:nvPr/>
        </p:nvSpPr>
        <p:spPr>
          <a:xfrm>
            <a:off x="11417808" y="48700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 name="Graphic 1" descr="Lightbulb and gear">
            <a:extLst>
              <a:ext uri="{FF2B5EF4-FFF2-40B4-BE49-F238E27FC236}">
                <a16:creationId xmlns:a16="http://schemas.microsoft.com/office/drawing/2014/main" id="{B5C1C5E8-534F-4A19-9CE8-1380B93149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286000" cy="2286000"/>
          </a:xfrm>
          <a:prstGeom prst="rect">
            <a:avLst/>
          </a:prstGeom>
        </p:spPr>
      </p:pic>
      <p:pic>
        <p:nvPicPr>
          <p:cNvPr id="23" name="Content Placeholder 2" descr="Users">
            <a:extLst>
              <a:ext uri="{FF2B5EF4-FFF2-40B4-BE49-F238E27FC236}">
                <a16:creationId xmlns:a16="http://schemas.microsoft.com/office/drawing/2014/main" id="{4E943158-410C-47F6-AF7D-6CE7CE3313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7188" y="714940"/>
            <a:ext cx="640080" cy="640080"/>
          </a:xfrm>
          <a:prstGeom prst="rect">
            <a:avLst/>
          </a:prstGeom>
        </p:spPr>
      </p:pic>
      <p:pic>
        <p:nvPicPr>
          <p:cNvPr id="25" name="Graphic 24" descr="Rocket">
            <a:extLst>
              <a:ext uri="{FF2B5EF4-FFF2-40B4-BE49-F238E27FC236}">
                <a16:creationId xmlns:a16="http://schemas.microsoft.com/office/drawing/2014/main" id="{54719C2B-A073-48C9-9927-179AADC474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7188" y="109204"/>
            <a:ext cx="640080" cy="640080"/>
          </a:xfrm>
          <a:prstGeom prst="rect">
            <a:avLst/>
          </a:prstGeom>
        </p:spPr>
      </p:pic>
      <p:pic>
        <p:nvPicPr>
          <p:cNvPr id="29" name="Graphic 28" descr="Future">
            <a:extLst>
              <a:ext uri="{FF2B5EF4-FFF2-40B4-BE49-F238E27FC236}">
                <a16:creationId xmlns:a16="http://schemas.microsoft.com/office/drawing/2014/main" id="{5E4C3885-75F9-4B28-9B62-52FFFED1CE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97188" y="4193843"/>
            <a:ext cx="640080" cy="640080"/>
          </a:xfrm>
          <a:prstGeom prst="rect">
            <a:avLst/>
          </a:prstGeom>
        </p:spPr>
      </p:pic>
      <p:pic>
        <p:nvPicPr>
          <p:cNvPr id="31" name="Graphic 30" descr="Question Mark">
            <a:extLst>
              <a:ext uri="{FF2B5EF4-FFF2-40B4-BE49-F238E27FC236}">
                <a16:creationId xmlns:a16="http://schemas.microsoft.com/office/drawing/2014/main" id="{ACA5997F-5016-4980-BB34-84F69C9DA0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7187" y="4881807"/>
            <a:ext cx="640080" cy="640080"/>
          </a:xfrm>
          <a:prstGeom prst="rect">
            <a:avLst/>
          </a:prstGeom>
        </p:spPr>
      </p:pic>
      <p:pic>
        <p:nvPicPr>
          <p:cNvPr id="33" name="Graphic 32" descr="Puzzle">
            <a:extLst>
              <a:ext uri="{FF2B5EF4-FFF2-40B4-BE49-F238E27FC236}">
                <a16:creationId xmlns:a16="http://schemas.microsoft.com/office/drawing/2014/main" id="{4A9430C4-D2EB-42D2-86E9-87F5BF0BF65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7188" y="1999750"/>
            <a:ext cx="640080" cy="640080"/>
          </a:xfrm>
          <a:prstGeom prst="rect">
            <a:avLst/>
          </a:prstGeom>
        </p:spPr>
      </p:pic>
      <p:pic>
        <p:nvPicPr>
          <p:cNvPr id="35" name="Graphic 34" descr="Lightbulb and gear">
            <a:extLst>
              <a:ext uri="{FF2B5EF4-FFF2-40B4-BE49-F238E27FC236}">
                <a16:creationId xmlns:a16="http://schemas.microsoft.com/office/drawing/2014/main" id="{14DCB87A-B10E-4279-B497-76A3E02F19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4967" y="2647688"/>
            <a:ext cx="764521" cy="764521"/>
          </a:xfrm>
          <a:prstGeom prst="rect">
            <a:avLst/>
          </a:prstGeom>
        </p:spPr>
      </p:pic>
      <p:pic>
        <p:nvPicPr>
          <p:cNvPr id="37" name="Graphic 36" descr="Clipboard Checked">
            <a:extLst>
              <a:ext uri="{FF2B5EF4-FFF2-40B4-BE49-F238E27FC236}">
                <a16:creationId xmlns:a16="http://schemas.microsoft.com/office/drawing/2014/main" id="{4312780C-EDEE-4917-B4B9-FF2020F44B1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41125" y="3432425"/>
            <a:ext cx="764521" cy="709268"/>
          </a:xfrm>
          <a:prstGeom prst="rect">
            <a:avLst/>
          </a:prstGeom>
        </p:spPr>
      </p:pic>
      <p:pic>
        <p:nvPicPr>
          <p:cNvPr id="4" name="Graphic 3" descr="Books">
            <a:extLst>
              <a:ext uri="{FF2B5EF4-FFF2-40B4-BE49-F238E27FC236}">
                <a16:creationId xmlns:a16="http://schemas.microsoft.com/office/drawing/2014/main" id="{E15A36C7-DA0A-4A71-85B9-28DBE2E110C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97187" y="1322046"/>
            <a:ext cx="640080" cy="640080"/>
          </a:xfrm>
          <a:prstGeom prst="rect">
            <a:avLst/>
          </a:prstGeom>
        </p:spPr>
      </p:pic>
      <p:sp>
        <p:nvSpPr>
          <p:cNvPr id="5" name="Rectangle 4">
            <a:hlinkClick r:id="rId20" action="ppaction://hlinksldjump"/>
            <a:extLst>
              <a:ext uri="{FF2B5EF4-FFF2-40B4-BE49-F238E27FC236}">
                <a16:creationId xmlns:a16="http://schemas.microsoft.com/office/drawing/2014/main" id="{2865CCB4-5CCE-4010-8BF7-D39EA8724581}"/>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Rectangle 7">
            <a:hlinkClick r:id="rId21" action="ppaction://hlinksldjump"/>
            <a:extLst>
              <a:ext uri="{FF2B5EF4-FFF2-40B4-BE49-F238E27FC236}">
                <a16:creationId xmlns:a16="http://schemas.microsoft.com/office/drawing/2014/main" id="{A14CDB26-307A-4D0D-AF6D-7658AF467A31}"/>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hlinkClick r:id="rId22" action="ppaction://hlinksldjump"/>
            <a:extLst>
              <a:ext uri="{FF2B5EF4-FFF2-40B4-BE49-F238E27FC236}">
                <a16:creationId xmlns:a16="http://schemas.microsoft.com/office/drawing/2014/main" id="{A7358B7F-F6F3-4F2D-9ABE-328E1B21F30E}"/>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hlinkClick r:id="" action="ppaction://noaction"/>
            <a:extLst>
              <a:ext uri="{FF2B5EF4-FFF2-40B4-BE49-F238E27FC236}">
                <a16:creationId xmlns:a16="http://schemas.microsoft.com/office/drawing/2014/main" id="{EC36E52C-1FFF-407B-8AF2-D63CEABDE572}"/>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hlinkClick r:id="rId3" action="ppaction://hlinksldjump"/>
            <a:extLst>
              <a:ext uri="{FF2B5EF4-FFF2-40B4-BE49-F238E27FC236}">
                <a16:creationId xmlns:a16="http://schemas.microsoft.com/office/drawing/2014/main" id="{D04B5469-36B9-4D48-8652-A29A2E8C693C}"/>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Rectangle 11">
            <a:hlinkClick r:id="rId23" action="ppaction://hlinksldjump"/>
            <a:extLst>
              <a:ext uri="{FF2B5EF4-FFF2-40B4-BE49-F238E27FC236}">
                <a16:creationId xmlns:a16="http://schemas.microsoft.com/office/drawing/2014/main" id="{B8F6E6E1-1014-4970-8420-FC998EBFD12B}"/>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hlinkClick r:id="rId24" action="ppaction://hlinksldjump"/>
            <a:extLst>
              <a:ext uri="{FF2B5EF4-FFF2-40B4-BE49-F238E27FC236}">
                <a16:creationId xmlns:a16="http://schemas.microsoft.com/office/drawing/2014/main" id="{244DE9AA-A194-4EA7-9B38-89AAB9D016C8}"/>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Rectangle 13">
            <a:hlinkClick r:id="rId25" action="ppaction://hlinksldjump"/>
            <a:extLst>
              <a:ext uri="{FF2B5EF4-FFF2-40B4-BE49-F238E27FC236}">
                <a16:creationId xmlns:a16="http://schemas.microsoft.com/office/drawing/2014/main" id="{2398C4BE-9844-4AA0-89DA-0805AEDCB2F2}"/>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Content Placeholder 19">
            <a:extLst>
              <a:ext uri="{FF2B5EF4-FFF2-40B4-BE49-F238E27FC236}">
                <a16:creationId xmlns:a16="http://schemas.microsoft.com/office/drawing/2014/main" id="{45A833E6-2FE7-4848-8FD0-C8BC18F85D87}"/>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latin typeface="Arial"/>
                <a:cs typeface="Arial"/>
              </a:rPr>
              <a:t>Dalton LeClair</a:t>
            </a:r>
            <a:endParaRPr lang="en-US" sz="1400"/>
          </a:p>
        </p:txBody>
      </p:sp>
    </p:spTree>
    <p:extLst>
      <p:ext uri="{BB962C8B-B14F-4D97-AF65-F5344CB8AC3E}">
        <p14:creationId xmlns:p14="http://schemas.microsoft.com/office/powerpoint/2010/main" val="2319848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FE36423-7221-4246-8B61-DFF8A3C37314}"/>
              </a:ext>
            </a:extLst>
          </p:cNvPr>
          <p:cNvSpPr/>
          <p:nvPr/>
        </p:nvSpPr>
        <p:spPr>
          <a:xfrm>
            <a:off x="103897" y="1871458"/>
            <a:ext cx="3739662" cy="1574333"/>
          </a:xfrm>
          <a:prstGeom prst="roundRect">
            <a:avLst/>
          </a:prstGeom>
          <a:solidFill>
            <a:srgbClr val="0B3D91"/>
          </a:solidFill>
          <a:ln>
            <a:solidFill>
              <a:srgbClr val="0B3D9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tlCol="0" anchor="ctr"/>
          <a:lstStyle/>
          <a:p>
            <a:pPr marL="0" indent="0" algn="ctr">
              <a:lnSpc>
                <a:spcPct val="110000"/>
              </a:lnSpc>
              <a:buNone/>
            </a:pPr>
            <a:r>
              <a:rPr lang="en-US" sz="2400" b="1">
                <a:solidFill>
                  <a:schemeClr val="bg1"/>
                </a:solidFill>
                <a:latin typeface="Arial" panose="020B0604020202020204" pitchFamily="34" charset="0"/>
                <a:cs typeface="Arial" panose="020B0604020202020204" pitchFamily="34" charset="0"/>
              </a:rPr>
              <a:t>Three-Legged Tripod</a:t>
            </a:r>
          </a:p>
          <a:p>
            <a:pPr marL="800100" lvl="1" indent="-342900">
              <a:buBlip>
                <a:blip r:embed="rId2">
                  <a:extLst>
                    <a:ext uri="{96DAC541-7B7A-43D3-8B79-37D633B846F1}">
                      <asvg:svgBlip xmlns:asvg="http://schemas.microsoft.com/office/drawing/2016/SVG/main" r:embed="rId3"/>
                    </a:ext>
                  </a:extLst>
                </a:blip>
              </a:buBlip>
            </a:pPr>
            <a:r>
              <a:rPr lang="en-US" sz="1900">
                <a:solidFill>
                  <a:schemeClr val="bg1"/>
                </a:solidFill>
                <a:latin typeface="Arial" panose="020B0604020202020204" pitchFamily="34" charset="0"/>
                <a:cs typeface="Arial" panose="020B0604020202020204" pitchFamily="34" charset="0"/>
              </a:rPr>
              <a:t>Whole leg design</a:t>
            </a:r>
          </a:p>
          <a:p>
            <a:pPr marL="800100" lvl="1" indent="-342900">
              <a:buBlip>
                <a:blip r:embed="rId2">
                  <a:extLst>
                    <a:ext uri="{96DAC541-7B7A-43D3-8B79-37D633B846F1}">
                      <asvg:svgBlip xmlns:asvg="http://schemas.microsoft.com/office/drawing/2016/SVG/main" r:embed="rId3"/>
                    </a:ext>
                  </a:extLst>
                </a:blip>
              </a:buBlip>
            </a:pPr>
            <a:r>
              <a:rPr lang="en-US" sz="1900">
                <a:solidFill>
                  <a:schemeClr val="bg1"/>
                </a:solidFill>
                <a:latin typeface="Arial" panose="020B0604020202020204" pitchFamily="34" charset="0"/>
                <a:cs typeface="Arial" panose="020B0604020202020204" pitchFamily="34" charset="0"/>
              </a:rPr>
              <a:t>Integrated into the landing gear</a:t>
            </a:r>
            <a:endParaRPr lang="en-US">
              <a:latin typeface="Arial" panose="020B0604020202020204" pitchFamily="34" charset="0"/>
              <a:cs typeface="Arial" panose="020B0604020202020204" pitchFamily="34" charset="0"/>
            </a:endParaRPr>
          </a:p>
          <a:p>
            <a:pPr algn="ctr"/>
            <a:endParaRPr lang="en-US">
              <a:latin typeface="Arial" panose="020B0604020202020204" pitchFamily="34" charset="0"/>
            </a:endParaRPr>
          </a:p>
        </p:txBody>
      </p:sp>
      <p:sp>
        <p:nvSpPr>
          <p:cNvPr id="17" name="Title 16">
            <a:extLst>
              <a:ext uri="{FF2B5EF4-FFF2-40B4-BE49-F238E27FC236}">
                <a16:creationId xmlns:a16="http://schemas.microsoft.com/office/drawing/2014/main" id="{517E4FAD-2F93-684E-BA08-DE9766631C67}"/>
              </a:ext>
            </a:extLst>
          </p:cNvPr>
          <p:cNvSpPr>
            <a:spLocks noGrp="1"/>
          </p:cNvSpPr>
          <p:nvPr>
            <p:ph type="title"/>
          </p:nvPr>
        </p:nvSpPr>
        <p:spPr/>
        <p:txBody>
          <a:bodyPr/>
          <a:lstStyle/>
          <a:p>
            <a:pPr algn="ctr"/>
            <a:r>
              <a:rPr lang="en-US">
                <a:solidFill>
                  <a:srgbClr val="0543AD"/>
                </a:solidFill>
              </a:rPr>
              <a:t>Medium</a:t>
            </a:r>
            <a:r>
              <a:rPr lang="en-US">
                <a:solidFill>
                  <a:srgbClr val="0B3D91"/>
                </a:solidFill>
              </a:rPr>
              <a:t> </a:t>
            </a:r>
            <a:r>
              <a:rPr lang="en-US">
                <a:solidFill>
                  <a:srgbClr val="0543AD"/>
                </a:solidFill>
              </a:rPr>
              <a:t>Fidelity</a:t>
            </a:r>
          </a:p>
        </p:txBody>
      </p:sp>
      <p:sp>
        <p:nvSpPr>
          <p:cNvPr id="18" name="Content Placeholder 17">
            <a:extLst>
              <a:ext uri="{FF2B5EF4-FFF2-40B4-BE49-F238E27FC236}">
                <a16:creationId xmlns:a16="http://schemas.microsoft.com/office/drawing/2014/main" id="{30DE33D0-483B-B24F-A15A-6307D2CFB4C2}"/>
              </a:ext>
            </a:extLst>
          </p:cNvPr>
          <p:cNvSpPr>
            <a:spLocks noGrp="1"/>
          </p:cNvSpPr>
          <p:nvPr>
            <p:ph sz="half" idx="1"/>
          </p:nvPr>
        </p:nvSpPr>
        <p:spPr>
          <a:xfrm>
            <a:off x="7879080" y="1854667"/>
            <a:ext cx="3474720" cy="1574334"/>
          </a:xfrm>
        </p:spPr>
        <p:txBody>
          <a:bodyPr>
            <a:normAutofit/>
          </a:bodyPr>
          <a:lstStyle/>
          <a:p>
            <a:pPr marL="0" indent="0">
              <a:buNone/>
            </a:pPr>
            <a:endParaRPr lang="en-US" sz="2600"/>
          </a:p>
          <a:p>
            <a:pPr>
              <a:buBlip>
                <a:blip r:embed="rId4"/>
              </a:buBlip>
            </a:pPr>
            <a:endParaRPr lang="en-US"/>
          </a:p>
        </p:txBody>
      </p:sp>
      <p:sp>
        <p:nvSpPr>
          <p:cNvPr id="15" name="Slide Number Placeholder 14">
            <a:extLst>
              <a:ext uri="{FF2B5EF4-FFF2-40B4-BE49-F238E27FC236}">
                <a16:creationId xmlns:a16="http://schemas.microsoft.com/office/drawing/2014/main" id="{C16A4C83-6B1B-FE49-813F-1CFE6D5AEDAC}"/>
              </a:ext>
            </a:extLst>
          </p:cNvPr>
          <p:cNvSpPr>
            <a:spLocks noGrp="1"/>
          </p:cNvSpPr>
          <p:nvPr>
            <p:ph type="sldNum" sz="quarter" idx="4"/>
          </p:nvPr>
        </p:nvSpPr>
        <p:spPr/>
        <p:txBody>
          <a:bodyPr/>
          <a:lstStyle/>
          <a:p>
            <a:r>
              <a:rPr lang="en-US"/>
              <a:t>11</a:t>
            </a:r>
          </a:p>
        </p:txBody>
      </p:sp>
      <p:sp>
        <p:nvSpPr>
          <p:cNvPr id="20" name="Content Placeholder 19">
            <a:extLst>
              <a:ext uri="{FF2B5EF4-FFF2-40B4-BE49-F238E27FC236}">
                <a16:creationId xmlns:a16="http://schemas.microsoft.com/office/drawing/2014/main" id="{C1B7E0C7-6FDB-644B-83C0-E32566019CE2}"/>
              </a:ext>
            </a:extLst>
          </p:cNvPr>
          <p:cNvSpPr>
            <a:spLocks noGrp="1"/>
          </p:cNvSpPr>
          <p:nvPr>
            <p:ph sz="quarter" idx="11"/>
          </p:nvPr>
        </p:nvSpPr>
        <p:spPr/>
        <p:txBody>
          <a:bodyPr vert="horz" lIns="91440" tIns="45720" rIns="91440" bIns="45720" rtlCol="0" anchor="t">
            <a:noAutofit/>
          </a:bodyPr>
          <a:lstStyle/>
          <a:p>
            <a:pPr algn="ctr"/>
            <a:r>
              <a:rPr lang="en-US">
                <a:latin typeface="Arial"/>
                <a:cs typeface="Arial"/>
              </a:rPr>
              <a:t>Dalton LeClair</a:t>
            </a:r>
            <a:endParaRPr lang="en-US"/>
          </a:p>
        </p:txBody>
      </p:sp>
      <p:sp>
        <p:nvSpPr>
          <p:cNvPr id="26" name="Content Placeholder 20">
            <a:extLst>
              <a:ext uri="{FF2B5EF4-FFF2-40B4-BE49-F238E27FC236}">
                <a16:creationId xmlns:a16="http://schemas.microsoft.com/office/drawing/2014/main" id="{8078C47E-8143-8841-92A2-2A43BCB0E506}"/>
              </a:ext>
            </a:extLst>
          </p:cNvPr>
          <p:cNvSpPr txBox="1">
            <a:spLocks/>
          </p:cNvSpPr>
          <p:nvPr/>
        </p:nvSpPr>
        <p:spPr>
          <a:xfrm>
            <a:off x="6382512" y="3588436"/>
            <a:ext cx="3474720" cy="1574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000"/>
          </a:p>
        </p:txBody>
      </p:sp>
      <p:sp>
        <p:nvSpPr>
          <p:cNvPr id="27" name="Content Placeholder 20">
            <a:extLst>
              <a:ext uri="{FF2B5EF4-FFF2-40B4-BE49-F238E27FC236}">
                <a16:creationId xmlns:a16="http://schemas.microsoft.com/office/drawing/2014/main" id="{FF10B51D-4612-5849-B639-197783F07EBB}"/>
              </a:ext>
            </a:extLst>
          </p:cNvPr>
          <p:cNvSpPr txBox="1">
            <a:spLocks/>
          </p:cNvSpPr>
          <p:nvPr/>
        </p:nvSpPr>
        <p:spPr>
          <a:xfrm>
            <a:off x="2606040" y="3588436"/>
            <a:ext cx="3474720" cy="1574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200"/>
          </a:p>
        </p:txBody>
      </p:sp>
      <p:pic>
        <p:nvPicPr>
          <p:cNvPr id="13" name="Content Placeholder 2" descr="Users">
            <a:extLst>
              <a:ext uri="{FF2B5EF4-FFF2-40B4-BE49-F238E27FC236}">
                <a16:creationId xmlns:a16="http://schemas.microsoft.com/office/drawing/2014/main" id="{7CF8E172-F0FB-44CC-B294-3D1797F9D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7188" y="714940"/>
            <a:ext cx="640080" cy="640080"/>
          </a:xfrm>
          <a:prstGeom prst="rect">
            <a:avLst/>
          </a:prstGeom>
        </p:spPr>
      </p:pic>
      <p:pic>
        <p:nvPicPr>
          <p:cNvPr id="14" name="Graphic 13" descr="Rocket">
            <a:extLst>
              <a:ext uri="{FF2B5EF4-FFF2-40B4-BE49-F238E27FC236}">
                <a16:creationId xmlns:a16="http://schemas.microsoft.com/office/drawing/2014/main" id="{DC920311-23FD-40EC-8FA3-EE09E8157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7188" y="109204"/>
            <a:ext cx="640080" cy="640080"/>
          </a:xfrm>
          <a:prstGeom prst="rect">
            <a:avLst/>
          </a:prstGeom>
        </p:spPr>
      </p:pic>
      <p:pic>
        <p:nvPicPr>
          <p:cNvPr id="22" name="Graphic 21" descr="Future">
            <a:extLst>
              <a:ext uri="{FF2B5EF4-FFF2-40B4-BE49-F238E27FC236}">
                <a16:creationId xmlns:a16="http://schemas.microsoft.com/office/drawing/2014/main" id="{5BB695A8-7958-42AC-8CA0-1ABBE191BA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97188" y="4193843"/>
            <a:ext cx="640080" cy="640080"/>
          </a:xfrm>
          <a:prstGeom prst="rect">
            <a:avLst/>
          </a:prstGeom>
        </p:spPr>
      </p:pic>
      <p:pic>
        <p:nvPicPr>
          <p:cNvPr id="23" name="Graphic 22" descr="Question Mark">
            <a:extLst>
              <a:ext uri="{FF2B5EF4-FFF2-40B4-BE49-F238E27FC236}">
                <a16:creationId xmlns:a16="http://schemas.microsoft.com/office/drawing/2014/main" id="{31D789F2-B9F2-4247-BB0D-D7F2B2B63F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97187" y="4881807"/>
            <a:ext cx="640080" cy="640080"/>
          </a:xfrm>
          <a:prstGeom prst="rect">
            <a:avLst/>
          </a:prstGeom>
        </p:spPr>
      </p:pic>
      <p:pic>
        <p:nvPicPr>
          <p:cNvPr id="24" name="Graphic 23" descr="Puzzle">
            <a:extLst>
              <a:ext uri="{FF2B5EF4-FFF2-40B4-BE49-F238E27FC236}">
                <a16:creationId xmlns:a16="http://schemas.microsoft.com/office/drawing/2014/main" id="{2A688940-4D36-4135-988B-D6382AA393B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97188" y="1999750"/>
            <a:ext cx="640080" cy="640080"/>
          </a:xfrm>
          <a:prstGeom prst="rect">
            <a:avLst/>
          </a:prstGeom>
        </p:spPr>
      </p:pic>
      <p:pic>
        <p:nvPicPr>
          <p:cNvPr id="29" name="Graphic 28" descr="Clipboard Checked">
            <a:extLst>
              <a:ext uri="{FF2B5EF4-FFF2-40B4-BE49-F238E27FC236}">
                <a16:creationId xmlns:a16="http://schemas.microsoft.com/office/drawing/2014/main" id="{037FD797-73FC-4C58-8C18-56F139EAF3C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41125" y="3432425"/>
            <a:ext cx="764521" cy="709268"/>
          </a:xfrm>
          <a:prstGeom prst="rect">
            <a:avLst/>
          </a:prstGeom>
        </p:spPr>
      </p:pic>
      <p:pic>
        <p:nvPicPr>
          <p:cNvPr id="4" name="Graphic 3" descr="Books">
            <a:extLst>
              <a:ext uri="{FF2B5EF4-FFF2-40B4-BE49-F238E27FC236}">
                <a16:creationId xmlns:a16="http://schemas.microsoft.com/office/drawing/2014/main" id="{32B31B31-87F8-4995-BBCC-EB874DB10FC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97187" y="1322046"/>
            <a:ext cx="640080" cy="640080"/>
          </a:xfrm>
          <a:prstGeom prst="rect">
            <a:avLst/>
          </a:prstGeom>
        </p:spPr>
      </p:pic>
      <p:sp>
        <p:nvSpPr>
          <p:cNvPr id="6" name="Rectangle: Rounded Corners 5">
            <a:extLst>
              <a:ext uri="{FF2B5EF4-FFF2-40B4-BE49-F238E27FC236}">
                <a16:creationId xmlns:a16="http://schemas.microsoft.com/office/drawing/2014/main" id="{FB2771E7-1732-4F9B-8A27-529F26DEE9CF}"/>
              </a:ext>
            </a:extLst>
          </p:cNvPr>
          <p:cNvSpPr/>
          <p:nvPr/>
        </p:nvSpPr>
        <p:spPr>
          <a:xfrm>
            <a:off x="3919191" y="1868480"/>
            <a:ext cx="3739662" cy="1574333"/>
          </a:xfrm>
          <a:prstGeom prst="roundRect">
            <a:avLst/>
          </a:prstGeom>
          <a:solidFill>
            <a:srgbClr val="0B3D91"/>
          </a:solidFill>
          <a:ln>
            <a:solidFill>
              <a:srgbClr val="0B3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1">
                <a:latin typeface="Arial" panose="020B0604020202020204" pitchFamily="34" charset="0"/>
                <a:cs typeface="Arial" panose="020B0604020202020204" pitchFamily="34" charset="0"/>
              </a:rPr>
              <a:t>Slider System</a:t>
            </a:r>
          </a:p>
          <a:p>
            <a:pPr marL="342900" indent="-342900">
              <a:buBlip>
                <a:blip r:embed="rId2">
                  <a:extLst>
                    <a:ext uri="{96DAC541-7B7A-43D3-8B79-37D633B846F1}">
                      <asvg:svgBlip xmlns:asvg="http://schemas.microsoft.com/office/drawing/2016/SVG/main" r:embed="rId3"/>
                    </a:ext>
                  </a:extLst>
                </a:blip>
              </a:buBlip>
            </a:pPr>
            <a:r>
              <a:rPr lang="en-US" sz="1900">
                <a:latin typeface="Arial" panose="020B0604020202020204" pitchFamily="34" charset="0"/>
                <a:cs typeface="Arial" panose="020B0604020202020204" pitchFamily="34" charset="0"/>
              </a:rPr>
              <a:t>XY translation of the lander cabin to move the center of mass until level</a:t>
            </a:r>
          </a:p>
        </p:txBody>
      </p:sp>
      <p:sp>
        <p:nvSpPr>
          <p:cNvPr id="10" name="Rectangle: Rounded Corners 9">
            <a:extLst>
              <a:ext uri="{FF2B5EF4-FFF2-40B4-BE49-F238E27FC236}">
                <a16:creationId xmlns:a16="http://schemas.microsoft.com/office/drawing/2014/main" id="{11E06FF6-9F7E-4A26-9EED-3A3258B9CC43}"/>
              </a:ext>
            </a:extLst>
          </p:cNvPr>
          <p:cNvSpPr/>
          <p:nvPr/>
        </p:nvSpPr>
        <p:spPr>
          <a:xfrm>
            <a:off x="7730433" y="1858092"/>
            <a:ext cx="3739662" cy="1574333"/>
          </a:xfrm>
          <a:prstGeom prst="roundRect">
            <a:avLst/>
          </a:prstGeom>
          <a:solidFill>
            <a:srgbClr val="0B3D91"/>
          </a:solidFill>
          <a:ln>
            <a:solidFill>
              <a:srgbClr val="0B3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1">
                <a:latin typeface="Arial" panose="020B0604020202020204" pitchFamily="34" charset="0"/>
                <a:cs typeface="Arial" panose="020B0604020202020204" pitchFamily="34" charset="0"/>
              </a:rPr>
              <a:t>Second Landing Gear</a:t>
            </a:r>
          </a:p>
          <a:p>
            <a:pPr marL="342900" indent="-342900">
              <a:buBlip>
                <a:blip r:embed="rId2">
                  <a:extLst>
                    <a:ext uri="{96DAC541-7B7A-43D3-8B79-37D633B846F1}">
                      <asvg:svgBlip xmlns:asvg="http://schemas.microsoft.com/office/drawing/2016/SVG/main" r:embed="rId3"/>
                    </a:ext>
                  </a:extLst>
                </a:blip>
              </a:buBlip>
            </a:pPr>
            <a:r>
              <a:rPr lang="en-US" sz="1900">
                <a:latin typeface="Arial" panose="020B0604020202020204" pitchFamily="34" charset="0"/>
                <a:cs typeface="Arial" panose="020B0604020202020204" pitchFamily="34" charset="0"/>
              </a:rPr>
              <a:t>Compact until deployed</a:t>
            </a:r>
          </a:p>
          <a:p>
            <a:pPr marL="342900" indent="-342900">
              <a:buBlip>
                <a:blip r:embed="rId2">
                  <a:extLst>
                    <a:ext uri="{96DAC541-7B7A-43D3-8B79-37D633B846F1}">
                      <asvg:svgBlip xmlns:asvg="http://schemas.microsoft.com/office/drawing/2016/SVG/main" r:embed="rId3"/>
                    </a:ext>
                  </a:extLst>
                </a:blip>
              </a:buBlip>
            </a:pPr>
            <a:r>
              <a:rPr lang="en-US" sz="1900">
                <a:latin typeface="Arial" panose="020B0604020202020204" pitchFamily="34" charset="0"/>
                <a:cs typeface="Arial" panose="020B0604020202020204" pitchFamily="34" charset="0"/>
              </a:rPr>
              <a:t>Multiple arms to lift the lander until level</a:t>
            </a:r>
          </a:p>
        </p:txBody>
      </p:sp>
      <p:pic>
        <p:nvPicPr>
          <p:cNvPr id="11" name="Graphic 10" descr="Lightbulb and gear">
            <a:extLst>
              <a:ext uri="{FF2B5EF4-FFF2-40B4-BE49-F238E27FC236}">
                <a16:creationId xmlns:a16="http://schemas.microsoft.com/office/drawing/2014/main" id="{269A2E52-E565-4079-95A5-65EA8736910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34967" y="2647688"/>
            <a:ext cx="764521" cy="764521"/>
          </a:xfrm>
          <a:prstGeom prst="rect">
            <a:avLst/>
          </a:prstGeom>
        </p:spPr>
      </p:pic>
      <p:sp>
        <p:nvSpPr>
          <p:cNvPr id="12" name="Rectangle: Rounded Corners 11">
            <a:extLst>
              <a:ext uri="{FF2B5EF4-FFF2-40B4-BE49-F238E27FC236}">
                <a16:creationId xmlns:a16="http://schemas.microsoft.com/office/drawing/2014/main" id="{B5AF49F3-B562-4AF8-9F75-36A18326FEEF}"/>
              </a:ext>
            </a:extLst>
          </p:cNvPr>
          <p:cNvSpPr/>
          <p:nvPr/>
        </p:nvSpPr>
        <p:spPr>
          <a:xfrm>
            <a:off x="2108631" y="3560813"/>
            <a:ext cx="3739662" cy="1574333"/>
          </a:xfrm>
          <a:prstGeom prst="roundRect">
            <a:avLst/>
          </a:prstGeom>
          <a:solidFill>
            <a:srgbClr val="0B3D91"/>
          </a:solidFill>
          <a:ln>
            <a:solidFill>
              <a:srgbClr val="0B3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r>
              <a:rPr lang="en-US" sz="2400" b="1">
                <a:latin typeface="Arial" panose="020B0604020202020204" pitchFamily="34" charset="0"/>
                <a:cs typeface="Arial" panose="020B0604020202020204" pitchFamily="34" charset="0"/>
              </a:rPr>
              <a:t>Gas Release</a:t>
            </a:r>
          </a:p>
          <a:p>
            <a:pPr marL="342900" indent="-342900">
              <a:buBlip>
                <a:blip r:embed="rId2">
                  <a:extLst>
                    <a:ext uri="{96DAC541-7B7A-43D3-8B79-37D633B846F1}">
                      <asvg:svgBlip xmlns:asvg="http://schemas.microsoft.com/office/drawing/2016/SVG/main" r:embed="rId3"/>
                    </a:ext>
                  </a:extLst>
                </a:blip>
              </a:buBlip>
            </a:pPr>
            <a:r>
              <a:rPr lang="en-US" sz="1900">
                <a:latin typeface="Arial" panose="020B0604020202020204" pitchFamily="34" charset="0"/>
                <a:cs typeface="Arial" panose="020B0604020202020204" pitchFamily="34" charset="0"/>
              </a:rPr>
              <a:t>Piston Cylinder Assembly</a:t>
            </a:r>
          </a:p>
          <a:p>
            <a:pPr marL="342900" indent="-342900">
              <a:buBlip>
                <a:blip r:embed="rId2">
                  <a:extLst>
                    <a:ext uri="{96DAC541-7B7A-43D3-8B79-37D633B846F1}">
                      <asvg:svgBlip xmlns:asvg="http://schemas.microsoft.com/office/drawing/2016/SVG/main" r:embed="rId3"/>
                    </a:ext>
                  </a:extLst>
                </a:blip>
              </a:buBlip>
            </a:pPr>
            <a:r>
              <a:rPr lang="en-US" sz="1900">
                <a:latin typeface="Arial" panose="020B0604020202020204" pitchFamily="34" charset="0"/>
                <a:cs typeface="Arial" panose="020B0604020202020204" pitchFamily="34" charset="0"/>
              </a:rPr>
              <a:t>Compressed gas in cylinder is released to level</a:t>
            </a:r>
          </a:p>
        </p:txBody>
      </p:sp>
      <p:sp>
        <p:nvSpPr>
          <p:cNvPr id="34" name="Rectangle: Rounded Corners 33">
            <a:extLst>
              <a:ext uri="{FF2B5EF4-FFF2-40B4-BE49-F238E27FC236}">
                <a16:creationId xmlns:a16="http://schemas.microsoft.com/office/drawing/2014/main" id="{699ECDD9-4F45-4E4B-AA0D-C7F6259A6A75}"/>
              </a:ext>
            </a:extLst>
          </p:cNvPr>
          <p:cNvSpPr/>
          <p:nvPr/>
        </p:nvSpPr>
        <p:spPr>
          <a:xfrm>
            <a:off x="6117570" y="3585012"/>
            <a:ext cx="3739662" cy="1574333"/>
          </a:xfrm>
          <a:prstGeom prst="roundRect">
            <a:avLst/>
          </a:prstGeom>
          <a:solidFill>
            <a:srgbClr val="0B3D91"/>
          </a:solidFill>
          <a:ln>
            <a:solidFill>
              <a:srgbClr val="0B3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r>
              <a:rPr lang="en-US" sz="2400" b="1">
                <a:latin typeface="Arial" panose="020B0604020202020204" pitchFamily="34" charset="0"/>
                <a:cs typeface="Arial" panose="020B0604020202020204" pitchFamily="34" charset="0"/>
              </a:rPr>
              <a:t>Rack and Pinion</a:t>
            </a:r>
          </a:p>
          <a:p>
            <a:pPr marL="342900" indent="-342900">
              <a:buBlip>
                <a:blip r:embed="rId2">
                  <a:extLst>
                    <a:ext uri="{96DAC541-7B7A-43D3-8B79-37D633B846F1}">
                      <asvg:svgBlip xmlns:asvg="http://schemas.microsoft.com/office/drawing/2016/SVG/main" r:embed="rId3"/>
                    </a:ext>
                  </a:extLst>
                </a:blip>
              </a:buBlip>
            </a:pPr>
            <a:r>
              <a:rPr lang="en-US" sz="1900">
                <a:latin typeface="Arial" panose="020B0604020202020204" pitchFamily="34" charset="0"/>
                <a:cs typeface="Arial" panose="020B0604020202020204" pitchFamily="34" charset="0"/>
              </a:rPr>
              <a:t>Allow to move upward and downward</a:t>
            </a:r>
          </a:p>
          <a:p>
            <a:pPr marL="342900" indent="-342900">
              <a:buBlip>
                <a:blip r:embed="rId2">
                  <a:extLst>
                    <a:ext uri="{96DAC541-7B7A-43D3-8B79-37D633B846F1}">
                      <asvg:svgBlip xmlns:asvg="http://schemas.microsoft.com/office/drawing/2016/SVG/main" r:embed="rId3"/>
                    </a:ext>
                  </a:extLst>
                </a:blip>
              </a:buBlip>
            </a:pPr>
            <a:r>
              <a:rPr lang="en-US" sz="1900">
                <a:latin typeface="Arial" panose="020B0604020202020204" pitchFamily="34" charset="0"/>
                <a:cs typeface="Arial" panose="020B0604020202020204" pitchFamily="34" charset="0"/>
              </a:rPr>
              <a:t>Can be fine-tuned</a:t>
            </a:r>
          </a:p>
        </p:txBody>
      </p:sp>
      <p:pic>
        <p:nvPicPr>
          <p:cNvPr id="2" name="Graphic 1" descr="Lightbulb and gear">
            <a:extLst>
              <a:ext uri="{FF2B5EF4-FFF2-40B4-BE49-F238E27FC236}">
                <a16:creationId xmlns:a16="http://schemas.microsoft.com/office/drawing/2014/main" id="{156D6837-6737-4DFE-BDBD-F58934399F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38200" y="319088"/>
            <a:ext cx="1371600" cy="1371600"/>
          </a:xfrm>
          <a:prstGeom prst="rect">
            <a:avLst/>
          </a:prstGeom>
        </p:spPr>
      </p:pic>
      <p:sp>
        <p:nvSpPr>
          <p:cNvPr id="5" name="Rectangle 4">
            <a:hlinkClick r:id="rId21" action="ppaction://hlinksldjump"/>
            <a:extLst>
              <a:ext uri="{FF2B5EF4-FFF2-40B4-BE49-F238E27FC236}">
                <a16:creationId xmlns:a16="http://schemas.microsoft.com/office/drawing/2014/main" id="{DE75990A-EB41-4CB3-811F-A20D1BBF46F3}"/>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Rectangle 6">
            <a:hlinkClick r:id="rId22" action="ppaction://hlinksldjump"/>
            <a:extLst>
              <a:ext uri="{FF2B5EF4-FFF2-40B4-BE49-F238E27FC236}">
                <a16:creationId xmlns:a16="http://schemas.microsoft.com/office/drawing/2014/main" id="{310E69EA-04DB-4268-9FA5-66815600E799}"/>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Rectangle 7">
            <a:hlinkClick r:id="rId23" action="ppaction://hlinksldjump"/>
            <a:extLst>
              <a:ext uri="{FF2B5EF4-FFF2-40B4-BE49-F238E27FC236}">
                <a16:creationId xmlns:a16="http://schemas.microsoft.com/office/drawing/2014/main" id="{1643E60B-76B4-4515-82C8-131BF9BF9F59}"/>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hlinkClick r:id="" action="ppaction://noaction"/>
            <a:extLst>
              <a:ext uri="{FF2B5EF4-FFF2-40B4-BE49-F238E27FC236}">
                <a16:creationId xmlns:a16="http://schemas.microsoft.com/office/drawing/2014/main" id="{129CBA9E-58DF-4C2F-BEA7-2B3FF3B6D0C7}"/>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Rectangle 15">
            <a:hlinkClick r:id="rId24" action="ppaction://hlinksldjump"/>
            <a:extLst>
              <a:ext uri="{FF2B5EF4-FFF2-40B4-BE49-F238E27FC236}">
                <a16:creationId xmlns:a16="http://schemas.microsoft.com/office/drawing/2014/main" id="{D739418F-1173-4F70-A292-368846192D97}"/>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hlinkClick r:id="rId25" action="ppaction://hlinksldjump"/>
            <a:extLst>
              <a:ext uri="{FF2B5EF4-FFF2-40B4-BE49-F238E27FC236}">
                <a16:creationId xmlns:a16="http://schemas.microsoft.com/office/drawing/2014/main" id="{856CCB43-FB01-4296-8711-8FFB07A8AB20}"/>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hlinkClick r:id="rId26" action="ppaction://hlinksldjump"/>
            <a:extLst>
              <a:ext uri="{FF2B5EF4-FFF2-40B4-BE49-F238E27FC236}">
                <a16:creationId xmlns:a16="http://schemas.microsoft.com/office/drawing/2014/main" id="{CF0DFA5B-6255-47EC-8DA8-462C710581A8}"/>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7" action="ppaction://hlinksldjump"/>
            <a:extLst>
              <a:ext uri="{FF2B5EF4-FFF2-40B4-BE49-F238E27FC236}">
                <a16:creationId xmlns:a16="http://schemas.microsoft.com/office/drawing/2014/main" id="{B5AB52EE-5530-4B5E-8D51-60440A778AB1}"/>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2614317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4F27-2D8D-3449-B5B9-D553C6EA2F32}"/>
              </a:ext>
            </a:extLst>
          </p:cNvPr>
          <p:cNvSpPr>
            <a:spLocks noGrp="1"/>
          </p:cNvSpPr>
          <p:nvPr>
            <p:ph type="title"/>
          </p:nvPr>
        </p:nvSpPr>
        <p:spPr/>
        <p:txBody>
          <a:bodyPr/>
          <a:lstStyle/>
          <a:p>
            <a:pPr algn="ctr"/>
            <a:r>
              <a:rPr lang="en-US">
                <a:solidFill>
                  <a:srgbClr val="0B3D91"/>
                </a:solidFill>
              </a:rPr>
              <a:t>High Fidelity</a:t>
            </a:r>
          </a:p>
        </p:txBody>
      </p:sp>
      <p:sp>
        <p:nvSpPr>
          <p:cNvPr id="6" name="Content Placeholder 5">
            <a:extLst>
              <a:ext uri="{FF2B5EF4-FFF2-40B4-BE49-F238E27FC236}">
                <a16:creationId xmlns:a16="http://schemas.microsoft.com/office/drawing/2014/main" id="{CE21E6E2-10BF-CD42-9789-FCAE4E6431C8}"/>
              </a:ext>
            </a:extLst>
          </p:cNvPr>
          <p:cNvSpPr>
            <a:spLocks noGrp="1"/>
          </p:cNvSpPr>
          <p:nvPr>
            <p:ph sz="half" idx="1"/>
          </p:nvPr>
        </p:nvSpPr>
        <p:spPr/>
        <p:txBody>
          <a:bodyPr/>
          <a:lstStyle/>
          <a:p>
            <a:pPr>
              <a:buBlip>
                <a:blip r:embed="rId2"/>
              </a:buBlip>
            </a:pPr>
            <a:r>
              <a:rPr lang="en-US"/>
              <a:t> Telescopic Legs</a:t>
            </a:r>
          </a:p>
          <a:p>
            <a:pPr lvl="1"/>
            <a:r>
              <a:rPr lang="en-US"/>
              <a:t>Secondary legs not used for landing</a:t>
            </a:r>
          </a:p>
          <a:p>
            <a:pPr lvl="1"/>
            <a:r>
              <a:rPr lang="en-US"/>
              <a:t>Four (4) housings containing retracted legs and motor to extend them</a:t>
            </a:r>
          </a:p>
          <a:p>
            <a:pPr lvl="1"/>
            <a:r>
              <a:rPr lang="en-US"/>
              <a:t>Housing will have brush like bottom to dust off legs upon retraction</a:t>
            </a:r>
          </a:p>
          <a:p>
            <a:pPr marL="457200" lvl="1" indent="0">
              <a:buNone/>
            </a:pPr>
            <a:endParaRPr lang="en-US"/>
          </a:p>
        </p:txBody>
      </p:sp>
      <p:pic>
        <p:nvPicPr>
          <p:cNvPr id="10" name="Content Placeholder 9" descr="Diagram, engineering drawing&#10;&#10;Description automatically generated">
            <a:extLst>
              <a:ext uri="{FF2B5EF4-FFF2-40B4-BE49-F238E27FC236}">
                <a16:creationId xmlns:a16="http://schemas.microsoft.com/office/drawing/2014/main" id="{462CC792-07AF-F543-A1CD-AF569640CA35}"/>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t="9050" b="3141"/>
          <a:stretch/>
        </p:blipFill>
        <p:spPr>
          <a:xfrm>
            <a:off x="6096000" y="1825625"/>
            <a:ext cx="5257800" cy="3502152"/>
          </a:xfrm>
          <a:prstGeom prst="roundRect">
            <a:avLst>
              <a:gd name="adj" fmla="val 8594"/>
            </a:avLst>
          </a:prstGeom>
          <a:solidFill>
            <a:srgbClr val="FFFFFF">
              <a:shade val="85000"/>
            </a:srgbClr>
          </a:solidFill>
          <a:ln>
            <a:noFill/>
          </a:ln>
          <a:effectLst/>
        </p:spPr>
      </p:pic>
      <p:sp>
        <p:nvSpPr>
          <p:cNvPr id="4" name="Slide Number Placeholder 3">
            <a:extLst>
              <a:ext uri="{FF2B5EF4-FFF2-40B4-BE49-F238E27FC236}">
                <a16:creationId xmlns:a16="http://schemas.microsoft.com/office/drawing/2014/main" id="{7C62E114-7AD3-3444-A5AF-A71083C3753E}"/>
              </a:ext>
            </a:extLst>
          </p:cNvPr>
          <p:cNvSpPr>
            <a:spLocks noGrp="1"/>
          </p:cNvSpPr>
          <p:nvPr>
            <p:ph type="sldNum" sz="quarter" idx="4"/>
          </p:nvPr>
        </p:nvSpPr>
        <p:spPr/>
        <p:txBody>
          <a:bodyPr/>
          <a:lstStyle/>
          <a:p>
            <a:r>
              <a:rPr lang="en-US"/>
              <a:t>13</a:t>
            </a:r>
          </a:p>
        </p:txBody>
      </p:sp>
      <p:sp>
        <p:nvSpPr>
          <p:cNvPr id="8" name="Content Placeholder 7">
            <a:extLst>
              <a:ext uri="{FF2B5EF4-FFF2-40B4-BE49-F238E27FC236}">
                <a16:creationId xmlns:a16="http://schemas.microsoft.com/office/drawing/2014/main" id="{E381F5D6-48D6-F742-91C3-FDB94E8520EC}"/>
              </a:ext>
            </a:extLst>
          </p:cNvPr>
          <p:cNvSpPr>
            <a:spLocks noGrp="1"/>
          </p:cNvSpPr>
          <p:nvPr>
            <p:ph sz="quarter" idx="11"/>
          </p:nvPr>
        </p:nvSpPr>
        <p:spPr/>
        <p:txBody>
          <a:bodyPr/>
          <a:lstStyle/>
          <a:p>
            <a:pPr algn="ctr"/>
            <a:r>
              <a:rPr lang="en-US"/>
              <a:t>Parker Stensrud</a:t>
            </a:r>
          </a:p>
          <a:p>
            <a:endParaRPr lang="en-US"/>
          </a:p>
        </p:txBody>
      </p:sp>
      <p:pic>
        <p:nvPicPr>
          <p:cNvPr id="3" name="Graphic 2" descr="Lightbulb and gear">
            <a:extLst>
              <a:ext uri="{FF2B5EF4-FFF2-40B4-BE49-F238E27FC236}">
                <a16:creationId xmlns:a16="http://schemas.microsoft.com/office/drawing/2014/main" id="{2920A94F-3E3C-4AAB-85A7-A5F82EFD5C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319088"/>
            <a:ext cx="1371600" cy="1371600"/>
          </a:xfrm>
          <a:prstGeom prst="rect">
            <a:avLst/>
          </a:prstGeom>
        </p:spPr>
      </p:pic>
      <p:pic>
        <p:nvPicPr>
          <p:cNvPr id="9" name="Content Placeholder 2" descr="Users">
            <a:extLst>
              <a:ext uri="{FF2B5EF4-FFF2-40B4-BE49-F238E27FC236}">
                <a16:creationId xmlns:a16="http://schemas.microsoft.com/office/drawing/2014/main" id="{9B941E13-C72D-43B1-AD17-C955E45D97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7188" y="714940"/>
            <a:ext cx="640080" cy="640080"/>
          </a:xfrm>
          <a:prstGeom prst="rect">
            <a:avLst/>
          </a:prstGeom>
        </p:spPr>
      </p:pic>
      <p:pic>
        <p:nvPicPr>
          <p:cNvPr id="11" name="Graphic 10" descr="Rocket">
            <a:extLst>
              <a:ext uri="{FF2B5EF4-FFF2-40B4-BE49-F238E27FC236}">
                <a16:creationId xmlns:a16="http://schemas.microsoft.com/office/drawing/2014/main" id="{36D3FEC0-3753-4C90-B37C-20A0FA1E13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7188" y="109204"/>
            <a:ext cx="640080" cy="640080"/>
          </a:xfrm>
          <a:prstGeom prst="rect">
            <a:avLst/>
          </a:prstGeom>
        </p:spPr>
      </p:pic>
      <p:pic>
        <p:nvPicPr>
          <p:cNvPr id="13" name="Graphic 12" descr="Future">
            <a:extLst>
              <a:ext uri="{FF2B5EF4-FFF2-40B4-BE49-F238E27FC236}">
                <a16:creationId xmlns:a16="http://schemas.microsoft.com/office/drawing/2014/main" id="{14A65F1F-D927-4836-A881-CED8C95425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97188" y="4193843"/>
            <a:ext cx="640080" cy="640080"/>
          </a:xfrm>
          <a:prstGeom prst="rect">
            <a:avLst/>
          </a:prstGeom>
        </p:spPr>
      </p:pic>
      <p:pic>
        <p:nvPicPr>
          <p:cNvPr id="14" name="Graphic 13" descr="Question Mark">
            <a:extLst>
              <a:ext uri="{FF2B5EF4-FFF2-40B4-BE49-F238E27FC236}">
                <a16:creationId xmlns:a16="http://schemas.microsoft.com/office/drawing/2014/main" id="{F31985BC-DED2-4AA7-9A9A-438A389D50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7187" y="4881807"/>
            <a:ext cx="640080" cy="640080"/>
          </a:xfrm>
          <a:prstGeom prst="rect">
            <a:avLst/>
          </a:prstGeom>
        </p:spPr>
      </p:pic>
      <p:pic>
        <p:nvPicPr>
          <p:cNvPr id="15" name="Graphic 14" descr="Puzzle">
            <a:extLst>
              <a:ext uri="{FF2B5EF4-FFF2-40B4-BE49-F238E27FC236}">
                <a16:creationId xmlns:a16="http://schemas.microsoft.com/office/drawing/2014/main" id="{6A687208-032F-4B15-83B3-BAEDF28E093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7188" y="1999750"/>
            <a:ext cx="640080" cy="640080"/>
          </a:xfrm>
          <a:prstGeom prst="rect">
            <a:avLst/>
          </a:prstGeom>
        </p:spPr>
      </p:pic>
      <p:pic>
        <p:nvPicPr>
          <p:cNvPr id="17" name="Graphic 16" descr="Clipboard Checked">
            <a:extLst>
              <a:ext uri="{FF2B5EF4-FFF2-40B4-BE49-F238E27FC236}">
                <a16:creationId xmlns:a16="http://schemas.microsoft.com/office/drawing/2014/main" id="{56C78355-43BF-4DB4-A987-F53457EB92F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41125" y="3432425"/>
            <a:ext cx="764521" cy="709268"/>
          </a:xfrm>
          <a:prstGeom prst="rect">
            <a:avLst/>
          </a:prstGeom>
        </p:spPr>
      </p:pic>
      <p:pic>
        <p:nvPicPr>
          <p:cNvPr id="5" name="Graphic 4" descr="Books">
            <a:extLst>
              <a:ext uri="{FF2B5EF4-FFF2-40B4-BE49-F238E27FC236}">
                <a16:creationId xmlns:a16="http://schemas.microsoft.com/office/drawing/2014/main" id="{A3E7DC55-62CC-40E8-8BD4-6441C91CBBE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97187" y="1322046"/>
            <a:ext cx="640080" cy="640080"/>
          </a:xfrm>
          <a:prstGeom prst="rect">
            <a:avLst/>
          </a:prstGeom>
        </p:spPr>
      </p:pic>
      <p:pic>
        <p:nvPicPr>
          <p:cNvPr id="7" name="Graphic 6" descr="Lightbulb and gear">
            <a:extLst>
              <a:ext uri="{FF2B5EF4-FFF2-40B4-BE49-F238E27FC236}">
                <a16:creationId xmlns:a16="http://schemas.microsoft.com/office/drawing/2014/main" id="{A3D13300-365D-4F25-9E91-00DD67F499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4967" y="2647688"/>
            <a:ext cx="764521" cy="764521"/>
          </a:xfrm>
          <a:prstGeom prst="rect">
            <a:avLst/>
          </a:prstGeom>
        </p:spPr>
      </p:pic>
      <p:sp>
        <p:nvSpPr>
          <p:cNvPr id="19" name="Rectangle 18">
            <a:hlinkClick r:id="rId20" action="ppaction://hlinksldjump"/>
            <a:extLst>
              <a:ext uri="{FF2B5EF4-FFF2-40B4-BE49-F238E27FC236}">
                <a16:creationId xmlns:a16="http://schemas.microsoft.com/office/drawing/2014/main" id="{343EF8F0-33EB-4998-9FDA-7EECC15C6E84}"/>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1" action="ppaction://hlinksldjump"/>
            <a:extLst>
              <a:ext uri="{FF2B5EF4-FFF2-40B4-BE49-F238E27FC236}">
                <a16:creationId xmlns:a16="http://schemas.microsoft.com/office/drawing/2014/main" id="{568DE3DF-6651-4B00-B089-23400C019191}"/>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hlinkClick r:id="rId22" action="ppaction://hlinksldjump"/>
            <a:extLst>
              <a:ext uri="{FF2B5EF4-FFF2-40B4-BE49-F238E27FC236}">
                <a16:creationId xmlns:a16="http://schemas.microsoft.com/office/drawing/2014/main" id="{D696174F-5A69-46F9-B745-7E597AC0FBF4}"/>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a:hlinkClick r:id="" action="ppaction://noaction"/>
            <a:extLst>
              <a:ext uri="{FF2B5EF4-FFF2-40B4-BE49-F238E27FC236}">
                <a16:creationId xmlns:a16="http://schemas.microsoft.com/office/drawing/2014/main" id="{DEDEDB20-D6E4-4F04-B418-9BF1D30A9419}"/>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hlinkClick r:id="rId23" action="ppaction://hlinksldjump"/>
            <a:extLst>
              <a:ext uri="{FF2B5EF4-FFF2-40B4-BE49-F238E27FC236}">
                <a16:creationId xmlns:a16="http://schemas.microsoft.com/office/drawing/2014/main" id="{74B55716-2AB4-48BD-83EC-5A6203D00B51}"/>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hlinkClick r:id="rId24" action="ppaction://hlinksldjump"/>
            <a:extLst>
              <a:ext uri="{FF2B5EF4-FFF2-40B4-BE49-F238E27FC236}">
                <a16:creationId xmlns:a16="http://schemas.microsoft.com/office/drawing/2014/main" id="{DBDCBA68-9CEF-484F-AD3E-68C6F3A2F8FF}"/>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hlinkClick r:id="rId25" action="ppaction://hlinksldjump"/>
            <a:extLst>
              <a:ext uri="{FF2B5EF4-FFF2-40B4-BE49-F238E27FC236}">
                <a16:creationId xmlns:a16="http://schemas.microsoft.com/office/drawing/2014/main" id="{FBB0937F-5553-4D72-AFA6-A8BAC600E79A}"/>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hlinkClick r:id="rId26" action="ppaction://hlinksldjump"/>
            <a:extLst>
              <a:ext uri="{FF2B5EF4-FFF2-40B4-BE49-F238E27FC236}">
                <a16:creationId xmlns:a16="http://schemas.microsoft.com/office/drawing/2014/main" id="{56842A1D-E10D-4318-B955-58C1489AEA0A}"/>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6233989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70AE-2AA5-9742-AA9B-DE7F26EE85F9}"/>
              </a:ext>
            </a:extLst>
          </p:cNvPr>
          <p:cNvSpPr>
            <a:spLocks noGrp="1"/>
          </p:cNvSpPr>
          <p:nvPr>
            <p:ph type="title"/>
          </p:nvPr>
        </p:nvSpPr>
        <p:spPr/>
        <p:txBody>
          <a:bodyPr/>
          <a:lstStyle/>
          <a:p>
            <a:pPr algn="ctr"/>
            <a:r>
              <a:rPr lang="en-US">
                <a:solidFill>
                  <a:srgbClr val="0B3D91"/>
                </a:solidFill>
              </a:rPr>
              <a:t>High Fidelity</a:t>
            </a:r>
          </a:p>
        </p:txBody>
      </p:sp>
      <p:sp>
        <p:nvSpPr>
          <p:cNvPr id="3" name="Content Placeholder 2">
            <a:extLst>
              <a:ext uri="{FF2B5EF4-FFF2-40B4-BE49-F238E27FC236}">
                <a16:creationId xmlns:a16="http://schemas.microsoft.com/office/drawing/2014/main" id="{DC7F111E-7ACC-974A-8F09-0726FAAF2466}"/>
              </a:ext>
            </a:extLst>
          </p:cNvPr>
          <p:cNvSpPr>
            <a:spLocks noGrp="1"/>
          </p:cNvSpPr>
          <p:nvPr>
            <p:ph sz="half" idx="1"/>
          </p:nvPr>
        </p:nvSpPr>
        <p:spPr/>
        <p:txBody>
          <a:bodyPr/>
          <a:lstStyle/>
          <a:p>
            <a:pPr>
              <a:buBlip>
                <a:blip r:embed="rId2"/>
              </a:buBlip>
            </a:pPr>
            <a:r>
              <a:rPr lang="en-US"/>
              <a:t> Spring System</a:t>
            </a:r>
          </a:p>
          <a:p>
            <a:pPr lvl="1"/>
            <a:r>
              <a:rPr lang="en-US"/>
              <a:t>Begin fully extended</a:t>
            </a:r>
          </a:p>
          <a:p>
            <a:pPr lvl="1"/>
            <a:r>
              <a:rPr lang="en-US"/>
              <a:t>Springs will be tightened via motors and lowered until level   (operates like 3D printer bed)</a:t>
            </a:r>
          </a:p>
          <a:p>
            <a:pPr lvl="1"/>
            <a:r>
              <a:rPr lang="en-US"/>
              <a:t> Mechanism will be isolated from the elements</a:t>
            </a:r>
          </a:p>
          <a:p>
            <a:pPr marL="457200" lvl="1" indent="0">
              <a:buNone/>
            </a:pPr>
            <a:endParaRPr lang="en-US"/>
          </a:p>
          <a:p>
            <a:pPr lvl="1">
              <a:buBlip>
                <a:blip r:embed="rId2"/>
              </a:buBlip>
            </a:pPr>
            <a:endParaRPr lang="en-US"/>
          </a:p>
          <a:p>
            <a:pPr lvl="1">
              <a:buBlip>
                <a:blip r:embed="rId2"/>
              </a:buBlip>
            </a:pPr>
            <a:endParaRPr lang="en-US"/>
          </a:p>
        </p:txBody>
      </p:sp>
      <p:pic>
        <p:nvPicPr>
          <p:cNvPr id="8" name="Content Placeholder 7" descr="A picture containing text, whiteboard&#10;&#10;Description automatically generated">
            <a:extLst>
              <a:ext uri="{FF2B5EF4-FFF2-40B4-BE49-F238E27FC236}">
                <a16:creationId xmlns:a16="http://schemas.microsoft.com/office/drawing/2014/main" id="{AB323F95-9BB8-6340-8DF1-A43A71AFBE4D}"/>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t="9225"/>
          <a:stretch/>
        </p:blipFill>
        <p:spPr>
          <a:xfrm>
            <a:off x="6096000" y="1826494"/>
            <a:ext cx="5257800" cy="3502152"/>
          </a:xfrm>
          <a:prstGeom prst="roundRect">
            <a:avLst>
              <a:gd name="adj" fmla="val 8594"/>
            </a:avLst>
          </a:prstGeom>
          <a:solidFill>
            <a:srgbClr val="FFFFFF">
              <a:shade val="85000"/>
            </a:srgbClr>
          </a:solidFill>
          <a:ln>
            <a:noFill/>
          </a:ln>
          <a:effectLst/>
        </p:spPr>
      </p:pic>
      <p:sp>
        <p:nvSpPr>
          <p:cNvPr id="5" name="Slide Number Placeholder 4">
            <a:extLst>
              <a:ext uri="{FF2B5EF4-FFF2-40B4-BE49-F238E27FC236}">
                <a16:creationId xmlns:a16="http://schemas.microsoft.com/office/drawing/2014/main" id="{CF65B6B6-4338-9C41-8A85-0347D1B360CB}"/>
              </a:ext>
            </a:extLst>
          </p:cNvPr>
          <p:cNvSpPr>
            <a:spLocks noGrp="1"/>
          </p:cNvSpPr>
          <p:nvPr>
            <p:ph type="sldNum" sz="quarter" idx="4"/>
          </p:nvPr>
        </p:nvSpPr>
        <p:spPr/>
        <p:txBody>
          <a:bodyPr/>
          <a:lstStyle/>
          <a:p>
            <a:r>
              <a:rPr lang="en-US"/>
              <a:t>14</a:t>
            </a:r>
          </a:p>
        </p:txBody>
      </p:sp>
      <p:sp>
        <p:nvSpPr>
          <p:cNvPr id="6" name="Content Placeholder 5">
            <a:extLst>
              <a:ext uri="{FF2B5EF4-FFF2-40B4-BE49-F238E27FC236}">
                <a16:creationId xmlns:a16="http://schemas.microsoft.com/office/drawing/2014/main" id="{89E06EFB-A1E5-3C46-B56A-ED92AB6CFBB1}"/>
              </a:ext>
            </a:extLst>
          </p:cNvPr>
          <p:cNvSpPr>
            <a:spLocks noGrp="1"/>
          </p:cNvSpPr>
          <p:nvPr>
            <p:ph sz="quarter" idx="11"/>
          </p:nvPr>
        </p:nvSpPr>
        <p:spPr/>
        <p:txBody>
          <a:bodyPr/>
          <a:lstStyle/>
          <a:p>
            <a:pPr algn="ctr"/>
            <a:r>
              <a:rPr lang="en-US"/>
              <a:t>Parker Stensrud</a:t>
            </a:r>
          </a:p>
          <a:p>
            <a:endParaRPr lang="en-US"/>
          </a:p>
        </p:txBody>
      </p:sp>
      <p:pic>
        <p:nvPicPr>
          <p:cNvPr id="4" name="Graphic 3" descr="Lightbulb and gear">
            <a:extLst>
              <a:ext uri="{FF2B5EF4-FFF2-40B4-BE49-F238E27FC236}">
                <a16:creationId xmlns:a16="http://schemas.microsoft.com/office/drawing/2014/main" id="{4BC9AEA9-40D7-4011-A130-65170B8239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319088"/>
            <a:ext cx="1371600" cy="1371600"/>
          </a:xfrm>
          <a:prstGeom prst="rect">
            <a:avLst/>
          </a:prstGeom>
        </p:spPr>
      </p:pic>
      <p:pic>
        <p:nvPicPr>
          <p:cNvPr id="9" name="Content Placeholder 2" descr="Users">
            <a:extLst>
              <a:ext uri="{FF2B5EF4-FFF2-40B4-BE49-F238E27FC236}">
                <a16:creationId xmlns:a16="http://schemas.microsoft.com/office/drawing/2014/main" id="{6E50F0ED-D8CA-418A-A14F-C2CE3D61B5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7188" y="714940"/>
            <a:ext cx="640080" cy="640080"/>
          </a:xfrm>
          <a:prstGeom prst="rect">
            <a:avLst/>
          </a:prstGeom>
        </p:spPr>
      </p:pic>
      <p:pic>
        <p:nvPicPr>
          <p:cNvPr id="10" name="Graphic 9" descr="Rocket">
            <a:extLst>
              <a:ext uri="{FF2B5EF4-FFF2-40B4-BE49-F238E27FC236}">
                <a16:creationId xmlns:a16="http://schemas.microsoft.com/office/drawing/2014/main" id="{DCF63459-ABD5-42AE-B35F-7CEC72688D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7188" y="109204"/>
            <a:ext cx="640080" cy="640080"/>
          </a:xfrm>
          <a:prstGeom prst="rect">
            <a:avLst/>
          </a:prstGeom>
        </p:spPr>
      </p:pic>
      <p:pic>
        <p:nvPicPr>
          <p:cNvPr id="12" name="Graphic 11" descr="Future">
            <a:extLst>
              <a:ext uri="{FF2B5EF4-FFF2-40B4-BE49-F238E27FC236}">
                <a16:creationId xmlns:a16="http://schemas.microsoft.com/office/drawing/2014/main" id="{19898B7C-DC16-43F5-8BDC-FBE37F5F31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97188" y="4193843"/>
            <a:ext cx="640080" cy="640080"/>
          </a:xfrm>
          <a:prstGeom prst="rect">
            <a:avLst/>
          </a:prstGeom>
        </p:spPr>
      </p:pic>
      <p:pic>
        <p:nvPicPr>
          <p:cNvPr id="13" name="Graphic 12" descr="Question Mark">
            <a:extLst>
              <a:ext uri="{FF2B5EF4-FFF2-40B4-BE49-F238E27FC236}">
                <a16:creationId xmlns:a16="http://schemas.microsoft.com/office/drawing/2014/main" id="{957D3D00-5483-4311-9365-78204D0E45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97187" y="4881807"/>
            <a:ext cx="640080" cy="640080"/>
          </a:xfrm>
          <a:prstGeom prst="rect">
            <a:avLst/>
          </a:prstGeom>
        </p:spPr>
      </p:pic>
      <p:pic>
        <p:nvPicPr>
          <p:cNvPr id="14" name="Graphic 13" descr="Puzzle">
            <a:extLst>
              <a:ext uri="{FF2B5EF4-FFF2-40B4-BE49-F238E27FC236}">
                <a16:creationId xmlns:a16="http://schemas.microsoft.com/office/drawing/2014/main" id="{C437BEED-D728-492E-8C21-009FE192B3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7188" y="1999750"/>
            <a:ext cx="640080" cy="640080"/>
          </a:xfrm>
          <a:prstGeom prst="rect">
            <a:avLst/>
          </a:prstGeom>
        </p:spPr>
      </p:pic>
      <p:pic>
        <p:nvPicPr>
          <p:cNvPr id="16" name="Graphic 15" descr="Clipboard Checked">
            <a:extLst>
              <a:ext uri="{FF2B5EF4-FFF2-40B4-BE49-F238E27FC236}">
                <a16:creationId xmlns:a16="http://schemas.microsoft.com/office/drawing/2014/main" id="{A32756BD-B1C1-483D-AEBF-7DE4FA372DB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41125" y="3432425"/>
            <a:ext cx="764521" cy="709268"/>
          </a:xfrm>
          <a:prstGeom prst="rect">
            <a:avLst/>
          </a:prstGeom>
        </p:spPr>
      </p:pic>
      <p:pic>
        <p:nvPicPr>
          <p:cNvPr id="7" name="Graphic 6" descr="Books">
            <a:extLst>
              <a:ext uri="{FF2B5EF4-FFF2-40B4-BE49-F238E27FC236}">
                <a16:creationId xmlns:a16="http://schemas.microsoft.com/office/drawing/2014/main" id="{A181C304-E136-4042-8497-18AE789082B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97187" y="1322046"/>
            <a:ext cx="640080" cy="640080"/>
          </a:xfrm>
          <a:prstGeom prst="rect">
            <a:avLst/>
          </a:prstGeom>
        </p:spPr>
      </p:pic>
      <p:pic>
        <p:nvPicPr>
          <p:cNvPr id="19" name="Graphic 18" descr="Lightbulb and gear">
            <a:extLst>
              <a:ext uri="{FF2B5EF4-FFF2-40B4-BE49-F238E27FC236}">
                <a16:creationId xmlns:a16="http://schemas.microsoft.com/office/drawing/2014/main" id="{54665C2B-0F12-4B7C-8D8A-2E1B008221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4967" y="2647688"/>
            <a:ext cx="764521" cy="764521"/>
          </a:xfrm>
          <a:prstGeom prst="rect">
            <a:avLst/>
          </a:prstGeom>
        </p:spPr>
      </p:pic>
      <p:sp>
        <p:nvSpPr>
          <p:cNvPr id="17" name="Rectangle 16">
            <a:hlinkClick r:id="rId20" action="ppaction://hlinksldjump"/>
            <a:extLst>
              <a:ext uri="{FF2B5EF4-FFF2-40B4-BE49-F238E27FC236}">
                <a16:creationId xmlns:a16="http://schemas.microsoft.com/office/drawing/2014/main" id="{FB2D6D53-8C57-4709-BCED-C367B586E257}"/>
              </a:ext>
            </a:extLst>
          </p:cNvPr>
          <p:cNvSpPr/>
          <p:nvPr/>
        </p:nvSpPr>
        <p:spPr>
          <a:xfrm>
            <a:off x="11392703" y="10920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hlinkClick r:id="rId21" action="ppaction://hlinksldjump"/>
            <a:extLst>
              <a:ext uri="{FF2B5EF4-FFF2-40B4-BE49-F238E27FC236}">
                <a16:creationId xmlns:a16="http://schemas.microsoft.com/office/drawing/2014/main" id="{93DC82B9-657C-4AB4-9BEA-AD0913DC9FC1}"/>
              </a:ext>
            </a:extLst>
          </p:cNvPr>
          <p:cNvSpPr/>
          <p:nvPr/>
        </p:nvSpPr>
        <p:spPr>
          <a:xfrm>
            <a:off x="11419586" y="75911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hlinkClick r:id="rId22" action="ppaction://hlinksldjump"/>
            <a:extLst>
              <a:ext uri="{FF2B5EF4-FFF2-40B4-BE49-F238E27FC236}">
                <a16:creationId xmlns:a16="http://schemas.microsoft.com/office/drawing/2014/main" id="{E9D90C7E-7B53-48A1-92F3-9F2130B83A9E}"/>
              </a:ext>
            </a:extLst>
          </p:cNvPr>
          <p:cNvSpPr/>
          <p:nvPr/>
        </p:nvSpPr>
        <p:spPr>
          <a:xfrm>
            <a:off x="11383564" y="2058937"/>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a:hlinkClick r:id="" action="ppaction://noaction"/>
            <a:extLst>
              <a:ext uri="{FF2B5EF4-FFF2-40B4-BE49-F238E27FC236}">
                <a16:creationId xmlns:a16="http://schemas.microsoft.com/office/drawing/2014/main" id="{8F001D30-00CC-4721-A055-79F38142B0E3}"/>
              </a:ext>
            </a:extLst>
          </p:cNvPr>
          <p:cNvSpPr/>
          <p:nvPr/>
        </p:nvSpPr>
        <p:spPr>
          <a:xfrm>
            <a:off x="11436922" y="424978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hlinkClick r:id="rId23" action="ppaction://hlinksldjump"/>
            <a:extLst>
              <a:ext uri="{FF2B5EF4-FFF2-40B4-BE49-F238E27FC236}">
                <a16:creationId xmlns:a16="http://schemas.microsoft.com/office/drawing/2014/main" id="{04B145E1-1E7E-43A5-9876-4A52D8409A70}"/>
              </a:ext>
            </a:extLst>
          </p:cNvPr>
          <p:cNvSpPr/>
          <p:nvPr/>
        </p:nvSpPr>
        <p:spPr>
          <a:xfrm>
            <a:off x="11463448" y="4929622"/>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hlinkClick r:id="rId24" action="ppaction://hlinksldjump"/>
            <a:extLst>
              <a:ext uri="{FF2B5EF4-FFF2-40B4-BE49-F238E27FC236}">
                <a16:creationId xmlns:a16="http://schemas.microsoft.com/office/drawing/2014/main" id="{1F51F5BF-60F0-4899-B72F-65221925BE86}"/>
              </a:ext>
            </a:extLst>
          </p:cNvPr>
          <p:cNvSpPr/>
          <p:nvPr/>
        </p:nvSpPr>
        <p:spPr>
          <a:xfrm>
            <a:off x="11413906" y="1320484"/>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hlinkClick r:id="rId25" action="ppaction://hlinksldjump"/>
            <a:extLst>
              <a:ext uri="{FF2B5EF4-FFF2-40B4-BE49-F238E27FC236}">
                <a16:creationId xmlns:a16="http://schemas.microsoft.com/office/drawing/2014/main" id="{226A99D0-C4F4-4C2F-8231-B6A426F21F33}"/>
              </a:ext>
            </a:extLst>
          </p:cNvPr>
          <p:cNvSpPr/>
          <p:nvPr/>
        </p:nvSpPr>
        <p:spPr>
          <a:xfrm>
            <a:off x="11408886" y="270990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hlinkClick r:id="rId26" action="ppaction://hlinksldjump"/>
            <a:extLst>
              <a:ext uri="{FF2B5EF4-FFF2-40B4-BE49-F238E27FC236}">
                <a16:creationId xmlns:a16="http://schemas.microsoft.com/office/drawing/2014/main" id="{AE525139-748E-40C1-92D1-0AF6C3EEE8EE}"/>
              </a:ext>
            </a:extLst>
          </p:cNvPr>
          <p:cNvSpPr/>
          <p:nvPr/>
        </p:nvSpPr>
        <p:spPr>
          <a:xfrm>
            <a:off x="11409576" y="346611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3715771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8296C7-B6A2-4CEF-BF2F-FD61D8BF187F}"/>
              </a:ext>
            </a:extLst>
          </p:cNvPr>
          <p:cNvSpPr>
            <a:spLocks noGrp="1"/>
          </p:cNvSpPr>
          <p:nvPr>
            <p:ph type="sldNum" sz="quarter" idx="4"/>
          </p:nvPr>
        </p:nvSpPr>
        <p:spPr/>
        <p:txBody>
          <a:bodyPr/>
          <a:lstStyle/>
          <a:p>
            <a:fld id="{6F1FABC0-072B-4F22-8F9B-95A9D10B0206}" type="slidenum">
              <a:rPr lang="en-US" smtClean="0"/>
              <a:pPr/>
              <a:t>68</a:t>
            </a:fld>
            <a:endParaRPr lang="en-US"/>
          </a:p>
        </p:txBody>
      </p:sp>
      <p:sp>
        <p:nvSpPr>
          <p:cNvPr id="5" name="Content Placeholder 4">
            <a:extLst>
              <a:ext uri="{FF2B5EF4-FFF2-40B4-BE49-F238E27FC236}">
                <a16:creationId xmlns:a16="http://schemas.microsoft.com/office/drawing/2014/main" id="{6A379F05-307F-4F77-AFF9-33C23CD634F7}"/>
              </a:ext>
            </a:extLst>
          </p:cNvPr>
          <p:cNvSpPr>
            <a:spLocks noGrp="1"/>
          </p:cNvSpPr>
          <p:nvPr>
            <p:ph sz="quarter" idx="11"/>
          </p:nvPr>
        </p:nvSpPr>
        <p:spPr/>
        <p:txBody>
          <a:bodyPr/>
          <a:lstStyle/>
          <a:p>
            <a:endParaRPr lang="en-US"/>
          </a:p>
        </p:txBody>
      </p:sp>
      <p:sp>
        <p:nvSpPr>
          <p:cNvPr id="6" name="TextBox 3">
            <a:extLst>
              <a:ext uri="{FF2B5EF4-FFF2-40B4-BE49-F238E27FC236}">
                <a16:creationId xmlns:a16="http://schemas.microsoft.com/office/drawing/2014/main" id="{CF0638BB-C0BF-4BB5-8104-17C264C7717C}"/>
              </a:ext>
            </a:extLst>
          </p:cNvPr>
          <p:cNvSpPr txBox="1"/>
          <p:nvPr/>
        </p:nvSpPr>
        <p:spPr>
          <a:xfrm>
            <a:off x="1137915" y="250984"/>
            <a:ext cx="3115405" cy="7694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t>Future Work</a:t>
            </a:r>
          </a:p>
        </p:txBody>
      </p:sp>
      <p:sp>
        <p:nvSpPr>
          <p:cNvPr id="7" name="TextBox 4">
            <a:extLst>
              <a:ext uri="{FF2B5EF4-FFF2-40B4-BE49-F238E27FC236}">
                <a16:creationId xmlns:a16="http://schemas.microsoft.com/office/drawing/2014/main" id="{737CC270-6CA0-4F7D-B3CD-C991E5A5CD22}"/>
              </a:ext>
            </a:extLst>
          </p:cNvPr>
          <p:cNvSpPr txBox="1"/>
          <p:nvPr/>
        </p:nvSpPr>
        <p:spPr>
          <a:xfrm>
            <a:off x="1491309" y="765966"/>
            <a:ext cx="4030719"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4472C4"/>
                </a:solidFill>
              </a:rPr>
              <a:t>January Daily Chart</a:t>
            </a:r>
            <a:r>
              <a:rPr lang="en-US" sz="3600" b="1" baseline="-25000">
                <a:solidFill>
                  <a:srgbClr val="4472C4"/>
                </a:solidFill>
                <a:sym typeface="Wingdings" panose="05000000000000000000" pitchFamily="2" charset="2"/>
              </a:rPr>
              <a:t></a:t>
            </a:r>
            <a:endParaRPr lang="en-US" sz="4400" b="1">
              <a:solidFill>
                <a:srgbClr val="4472C4"/>
              </a:solidFill>
            </a:endParaRPr>
          </a:p>
        </p:txBody>
      </p:sp>
      <p:sp>
        <p:nvSpPr>
          <p:cNvPr id="8" name="Rectangle 7">
            <a:extLst>
              <a:ext uri="{FF2B5EF4-FFF2-40B4-BE49-F238E27FC236}">
                <a16:creationId xmlns:a16="http://schemas.microsoft.com/office/drawing/2014/main" id="{13B82BEF-D9F4-4321-AD66-9E69533E07A8}"/>
              </a:ext>
            </a:extLst>
          </p:cNvPr>
          <p:cNvSpPr/>
          <p:nvPr/>
        </p:nvSpPr>
        <p:spPr>
          <a:xfrm>
            <a:off x="327406" y="5409152"/>
            <a:ext cx="11537189" cy="1197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TextBox 5">
            <a:extLst>
              <a:ext uri="{FF2B5EF4-FFF2-40B4-BE49-F238E27FC236}">
                <a16:creationId xmlns:a16="http://schemas.microsoft.com/office/drawing/2014/main" id="{78C5805A-877A-4870-947C-6F1ED874ED58}"/>
              </a:ext>
            </a:extLst>
          </p:cNvPr>
          <p:cNvSpPr txBox="1"/>
          <p:nvPr/>
        </p:nvSpPr>
        <p:spPr>
          <a:xfrm>
            <a:off x="4474785" y="5409152"/>
            <a:ext cx="7389810" cy="11978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Summary: </a:t>
            </a:r>
            <a:r>
              <a:rPr lang="en-US"/>
              <a:t>The quick brown fox jumps over the lazy dog. The quick brown fox jumps over the lazy dog. The quick brown fox jumps over the lazy dog. The quick brown fox jumps over the lazy dog. The quick brown fox jumps over the lazy dog. </a:t>
            </a:r>
          </a:p>
          <a:p>
            <a:endParaRPr lang="en-US"/>
          </a:p>
        </p:txBody>
      </p:sp>
      <p:pic>
        <p:nvPicPr>
          <p:cNvPr id="10" name="table">
            <a:extLst>
              <a:ext uri="{FF2B5EF4-FFF2-40B4-BE49-F238E27FC236}">
                <a16:creationId xmlns:a16="http://schemas.microsoft.com/office/drawing/2014/main" id="{B15857CE-BFE7-42DA-AF5A-0D218B0A8447}"/>
              </a:ext>
            </a:extLst>
          </p:cNvPr>
          <p:cNvPicPr>
            <a:picLocks noChangeAspect="1"/>
          </p:cNvPicPr>
          <p:nvPr/>
        </p:nvPicPr>
        <p:blipFill>
          <a:blip r:embed="rId3"/>
          <a:stretch>
            <a:fillRect/>
          </a:stretch>
        </p:blipFill>
        <p:spPr>
          <a:xfrm>
            <a:off x="275752" y="1464067"/>
            <a:ext cx="11537189" cy="3741851"/>
          </a:xfrm>
          <a:prstGeom prst="rect">
            <a:avLst/>
          </a:prstGeom>
        </p:spPr>
      </p:pic>
      <p:grpSp>
        <p:nvGrpSpPr>
          <p:cNvPr id="11" name="Group 10">
            <a:extLst>
              <a:ext uri="{FF2B5EF4-FFF2-40B4-BE49-F238E27FC236}">
                <a16:creationId xmlns:a16="http://schemas.microsoft.com/office/drawing/2014/main" id="{D4E5B352-1ECD-41D2-A14B-EF0E392CB6CF}"/>
              </a:ext>
            </a:extLst>
          </p:cNvPr>
          <p:cNvGrpSpPr/>
          <p:nvPr/>
        </p:nvGrpSpPr>
        <p:grpSpPr>
          <a:xfrm>
            <a:off x="327406" y="563688"/>
            <a:ext cx="768080" cy="692527"/>
            <a:chOff x="280575" y="484071"/>
            <a:chExt cx="768080" cy="692527"/>
          </a:xfrm>
        </p:grpSpPr>
        <p:sp>
          <p:nvSpPr>
            <p:cNvPr id="41" name="Rectangle: Rounded Corners 40">
              <a:extLst>
                <a:ext uri="{FF2B5EF4-FFF2-40B4-BE49-F238E27FC236}">
                  <a16:creationId xmlns:a16="http://schemas.microsoft.com/office/drawing/2014/main" id="{E1232AE0-9AD3-4C9A-8E08-3A79AC43E184}"/>
                </a:ext>
              </a:extLst>
            </p:cNvPr>
            <p:cNvSpPr/>
            <p:nvPr/>
          </p:nvSpPr>
          <p:spPr>
            <a:xfrm>
              <a:off x="280575" y="484071"/>
              <a:ext cx="387116" cy="91440"/>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2" name="Rectangle: Rounded Corners 41">
              <a:extLst>
                <a:ext uri="{FF2B5EF4-FFF2-40B4-BE49-F238E27FC236}">
                  <a16:creationId xmlns:a16="http://schemas.microsoft.com/office/drawing/2014/main" id="{DFFF8F08-F847-4C18-A312-0855C84F3DBF}"/>
                </a:ext>
              </a:extLst>
            </p:cNvPr>
            <p:cNvSpPr/>
            <p:nvPr/>
          </p:nvSpPr>
          <p:spPr>
            <a:xfrm>
              <a:off x="474133" y="687305"/>
              <a:ext cx="387116" cy="9144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3" name="Rectangle: Rounded Corners 42">
              <a:extLst>
                <a:ext uri="{FF2B5EF4-FFF2-40B4-BE49-F238E27FC236}">
                  <a16:creationId xmlns:a16="http://schemas.microsoft.com/office/drawing/2014/main" id="{FA576C63-5C38-4828-8ADB-80E05B399F76}"/>
                </a:ext>
              </a:extLst>
            </p:cNvPr>
            <p:cNvSpPr/>
            <p:nvPr/>
          </p:nvSpPr>
          <p:spPr>
            <a:xfrm>
              <a:off x="661539" y="887989"/>
              <a:ext cx="387116" cy="91440"/>
            </a:xfrm>
            <a:prstGeom prst="roundRect">
              <a:avLst>
                <a:gd name="adj" fmla="val 50000"/>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4" name="Rectangle: Rounded Corners 43">
              <a:extLst>
                <a:ext uri="{FF2B5EF4-FFF2-40B4-BE49-F238E27FC236}">
                  <a16:creationId xmlns:a16="http://schemas.microsoft.com/office/drawing/2014/main" id="{644C9ABE-7644-4EE4-9D8F-34B938B75DEE}"/>
                </a:ext>
              </a:extLst>
            </p:cNvPr>
            <p:cNvSpPr/>
            <p:nvPr/>
          </p:nvSpPr>
          <p:spPr>
            <a:xfrm>
              <a:off x="474133" y="1085158"/>
              <a:ext cx="387116" cy="91440"/>
            </a:xfrm>
            <a:prstGeom prst="roundRect">
              <a:avLst>
                <a:gd name="adj" fmla="val 50000"/>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grpSp>
        <p:nvGrpSpPr>
          <p:cNvPr id="12" name="Group 11">
            <a:extLst>
              <a:ext uri="{FF2B5EF4-FFF2-40B4-BE49-F238E27FC236}">
                <a16:creationId xmlns:a16="http://schemas.microsoft.com/office/drawing/2014/main" id="{BCF58A80-595B-419E-B994-ED6F66FADD53}"/>
              </a:ext>
            </a:extLst>
          </p:cNvPr>
          <p:cNvGrpSpPr/>
          <p:nvPr/>
        </p:nvGrpSpPr>
        <p:grpSpPr>
          <a:xfrm>
            <a:off x="445993" y="5544232"/>
            <a:ext cx="4028792" cy="931469"/>
            <a:chOff x="468011" y="5598048"/>
            <a:chExt cx="4028792" cy="931469"/>
          </a:xfrm>
        </p:grpSpPr>
        <p:sp>
          <p:nvSpPr>
            <p:cNvPr id="33" name="Rectangle: Rounded Corners 32">
              <a:extLst>
                <a:ext uri="{FF2B5EF4-FFF2-40B4-BE49-F238E27FC236}">
                  <a16:creationId xmlns:a16="http://schemas.microsoft.com/office/drawing/2014/main" id="{FE04CF38-0E2F-4588-9CA0-B6F06DC72E24}"/>
                </a:ext>
              </a:extLst>
            </p:cNvPr>
            <p:cNvSpPr/>
            <p:nvPr/>
          </p:nvSpPr>
          <p:spPr>
            <a:xfrm>
              <a:off x="468011" y="5614359"/>
              <a:ext cx="685800" cy="336711"/>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4" name="Rectangle: Rounded Corners 33">
              <a:extLst>
                <a:ext uri="{FF2B5EF4-FFF2-40B4-BE49-F238E27FC236}">
                  <a16:creationId xmlns:a16="http://schemas.microsoft.com/office/drawing/2014/main" id="{5B988705-D1D6-4226-8AA1-4C628BAEE06E}"/>
                </a:ext>
              </a:extLst>
            </p:cNvPr>
            <p:cNvSpPr/>
            <p:nvPr/>
          </p:nvSpPr>
          <p:spPr>
            <a:xfrm>
              <a:off x="2320535" y="5614359"/>
              <a:ext cx="685800" cy="336711"/>
            </a:xfrm>
            <a:prstGeom prst="roundRect">
              <a:avLst>
                <a:gd name="adj" fmla="val 50000"/>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5" name="TextBox 39">
              <a:extLst>
                <a:ext uri="{FF2B5EF4-FFF2-40B4-BE49-F238E27FC236}">
                  <a16:creationId xmlns:a16="http://schemas.microsoft.com/office/drawing/2014/main" id="{62B49F6C-DC4B-477F-824A-95573800AAEF}"/>
                </a:ext>
              </a:extLst>
            </p:cNvPr>
            <p:cNvSpPr txBox="1"/>
            <p:nvPr/>
          </p:nvSpPr>
          <p:spPr>
            <a:xfrm>
              <a:off x="1129635" y="5598048"/>
              <a:ext cx="109305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Complete</a:t>
              </a:r>
            </a:p>
          </p:txBody>
        </p:sp>
        <p:sp>
          <p:nvSpPr>
            <p:cNvPr id="36" name="TextBox 41">
              <a:extLst>
                <a:ext uri="{FF2B5EF4-FFF2-40B4-BE49-F238E27FC236}">
                  <a16:creationId xmlns:a16="http://schemas.microsoft.com/office/drawing/2014/main" id="{E0B71E63-96A0-4C07-8588-75F4AC2D4C7A}"/>
                </a:ext>
              </a:extLst>
            </p:cNvPr>
            <p:cNvSpPr txBox="1"/>
            <p:nvPr/>
          </p:nvSpPr>
          <p:spPr>
            <a:xfrm>
              <a:off x="2982158" y="5598048"/>
              <a:ext cx="151464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Identified Risk</a:t>
              </a:r>
            </a:p>
          </p:txBody>
        </p:sp>
        <p:sp>
          <p:nvSpPr>
            <p:cNvPr id="37" name="Rectangle: Rounded Corners 36">
              <a:extLst>
                <a:ext uri="{FF2B5EF4-FFF2-40B4-BE49-F238E27FC236}">
                  <a16:creationId xmlns:a16="http://schemas.microsoft.com/office/drawing/2014/main" id="{375C9A72-0758-40DF-AAFB-C937EB88DB8A}"/>
                </a:ext>
              </a:extLst>
            </p:cNvPr>
            <p:cNvSpPr/>
            <p:nvPr/>
          </p:nvSpPr>
          <p:spPr>
            <a:xfrm>
              <a:off x="468011" y="6176496"/>
              <a:ext cx="685800" cy="33671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8" name="Rectangle: Rounded Corners 37">
              <a:extLst>
                <a:ext uri="{FF2B5EF4-FFF2-40B4-BE49-F238E27FC236}">
                  <a16:creationId xmlns:a16="http://schemas.microsoft.com/office/drawing/2014/main" id="{F2F71809-77DC-4974-9273-E310952B782B}"/>
                </a:ext>
              </a:extLst>
            </p:cNvPr>
            <p:cNvSpPr/>
            <p:nvPr/>
          </p:nvSpPr>
          <p:spPr>
            <a:xfrm>
              <a:off x="2320535" y="6176496"/>
              <a:ext cx="685800" cy="336711"/>
            </a:xfrm>
            <a:prstGeom prst="roundRect">
              <a:avLst>
                <a:gd name="adj" fmla="val 50000"/>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9" name="TextBox 40">
              <a:extLst>
                <a:ext uri="{FF2B5EF4-FFF2-40B4-BE49-F238E27FC236}">
                  <a16:creationId xmlns:a16="http://schemas.microsoft.com/office/drawing/2014/main" id="{7C273A02-74D6-4474-B46A-359641D0D369}"/>
                </a:ext>
              </a:extLst>
            </p:cNvPr>
            <p:cNvSpPr txBox="1"/>
            <p:nvPr/>
          </p:nvSpPr>
          <p:spPr>
            <a:xfrm>
              <a:off x="1129635" y="6160185"/>
              <a:ext cx="121507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 Progress</a:t>
              </a:r>
            </a:p>
          </p:txBody>
        </p:sp>
        <p:sp>
          <p:nvSpPr>
            <p:cNvPr id="40" name="TextBox 42">
              <a:extLst>
                <a:ext uri="{FF2B5EF4-FFF2-40B4-BE49-F238E27FC236}">
                  <a16:creationId xmlns:a16="http://schemas.microsoft.com/office/drawing/2014/main" id="{18C5FF8C-15FC-47D1-A699-C7ACF185DEDE}"/>
                </a:ext>
              </a:extLst>
            </p:cNvPr>
            <p:cNvSpPr txBox="1"/>
            <p:nvPr/>
          </p:nvSpPr>
          <p:spPr>
            <a:xfrm>
              <a:off x="2982158" y="6160185"/>
              <a:ext cx="126778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Not Started</a:t>
              </a:r>
            </a:p>
          </p:txBody>
        </p:sp>
      </p:grpSp>
      <p:cxnSp>
        <p:nvCxnSpPr>
          <p:cNvPr id="13" name="Straight Connector 12">
            <a:extLst>
              <a:ext uri="{FF2B5EF4-FFF2-40B4-BE49-F238E27FC236}">
                <a16:creationId xmlns:a16="http://schemas.microsoft.com/office/drawing/2014/main" id="{8FE31B88-19FE-4EE5-AD9E-173D93D3A574}"/>
              </a:ext>
            </a:extLst>
          </p:cNvPr>
          <p:cNvCxnSpPr/>
          <p:nvPr/>
        </p:nvCxnSpPr>
        <p:spPr>
          <a:xfrm>
            <a:off x="4458034" y="5463601"/>
            <a:ext cx="0" cy="108896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596BD81-4A5B-4705-882F-B6AD44931DC8}"/>
              </a:ext>
            </a:extLst>
          </p:cNvPr>
          <p:cNvGrpSpPr/>
          <p:nvPr/>
        </p:nvGrpSpPr>
        <p:grpSpPr>
          <a:xfrm>
            <a:off x="5826376" y="908700"/>
            <a:ext cx="3959854" cy="4365916"/>
            <a:chOff x="5848394" y="962516"/>
            <a:chExt cx="3959854" cy="4365916"/>
          </a:xfrm>
        </p:grpSpPr>
        <p:grpSp>
          <p:nvGrpSpPr>
            <p:cNvPr id="15" name="Group 14">
              <a:extLst>
                <a:ext uri="{FF2B5EF4-FFF2-40B4-BE49-F238E27FC236}">
                  <a16:creationId xmlns:a16="http://schemas.microsoft.com/office/drawing/2014/main" id="{15F6C582-07D8-4F3B-8466-EEDC9AE4E4FE}"/>
                </a:ext>
              </a:extLst>
            </p:cNvPr>
            <p:cNvGrpSpPr/>
            <p:nvPr/>
          </p:nvGrpSpPr>
          <p:grpSpPr>
            <a:xfrm>
              <a:off x="6525682" y="1284632"/>
              <a:ext cx="2601139" cy="276551"/>
              <a:chOff x="6525682" y="1284632"/>
              <a:chExt cx="2601139" cy="276551"/>
            </a:xfrm>
          </p:grpSpPr>
          <p:cxnSp>
            <p:nvCxnSpPr>
              <p:cNvPr id="30" name="Straight Connector 29">
                <a:extLst>
                  <a:ext uri="{FF2B5EF4-FFF2-40B4-BE49-F238E27FC236}">
                    <a16:creationId xmlns:a16="http://schemas.microsoft.com/office/drawing/2014/main" id="{CA2EBB22-4D7C-4667-B701-D834ADAACAFC}"/>
                  </a:ext>
                </a:extLst>
              </p:cNvPr>
              <p:cNvCxnSpPr>
                <a:cxnSpLocks/>
                <a:endCxn id="31" idx="1"/>
              </p:cNvCxnSpPr>
              <p:nvPr/>
            </p:nvCxnSpPr>
            <p:spPr>
              <a:xfrm flipV="1">
                <a:off x="6525682" y="1422908"/>
                <a:ext cx="848540" cy="1268"/>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18B1F54-2BC4-44E2-969A-24B64F9451B3}"/>
                  </a:ext>
                </a:extLst>
              </p:cNvPr>
              <p:cNvSpPr/>
              <p:nvPr/>
            </p:nvSpPr>
            <p:spPr>
              <a:xfrm>
                <a:off x="7374222" y="1284632"/>
                <a:ext cx="914400" cy="276551"/>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rPr>
                  <a:t>X Days</a:t>
                </a:r>
              </a:p>
            </p:txBody>
          </p:sp>
          <p:cxnSp>
            <p:nvCxnSpPr>
              <p:cNvPr id="32" name="Straight Connector 31">
                <a:extLst>
                  <a:ext uri="{FF2B5EF4-FFF2-40B4-BE49-F238E27FC236}">
                    <a16:creationId xmlns:a16="http://schemas.microsoft.com/office/drawing/2014/main" id="{21465D82-9E67-43E7-9540-6AAE73E7B074}"/>
                  </a:ext>
                </a:extLst>
              </p:cNvPr>
              <p:cNvCxnSpPr>
                <a:cxnSpLocks/>
                <a:stCxn id="31" idx="3"/>
              </p:cNvCxnSpPr>
              <p:nvPr/>
            </p:nvCxnSpPr>
            <p:spPr>
              <a:xfrm>
                <a:off x="8288622" y="1422908"/>
                <a:ext cx="83819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CA835BFB-8232-486E-B3B9-C7CCA67CFEF8}"/>
                </a:ext>
              </a:extLst>
            </p:cNvPr>
            <p:cNvCxnSpPr>
              <a:cxnSpLocks/>
              <a:stCxn id="27" idx="0"/>
            </p:cNvCxnSpPr>
            <p:nvPr/>
          </p:nvCxnSpPr>
          <p:spPr>
            <a:xfrm>
              <a:off x="6373283" y="1257300"/>
              <a:ext cx="0" cy="4071132"/>
            </a:xfrm>
            <a:prstGeom prst="line">
              <a:avLst/>
            </a:prstGeom>
            <a:ln w="28575">
              <a:solidFill>
                <a:srgbClr val="4472C4"/>
              </a:solidFill>
              <a:prstDash val="soli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426561F-8BB4-4A12-8E3B-350BD4295079}"/>
                </a:ext>
              </a:extLst>
            </p:cNvPr>
            <p:cNvGrpSpPr/>
            <p:nvPr/>
          </p:nvGrpSpPr>
          <p:grpSpPr>
            <a:xfrm>
              <a:off x="6066365" y="1257300"/>
              <a:ext cx="613835" cy="619659"/>
              <a:chOff x="6066365" y="1257300"/>
              <a:chExt cx="613835" cy="619659"/>
            </a:xfrm>
          </p:grpSpPr>
          <p:sp>
            <p:nvSpPr>
              <p:cNvPr id="27" name="Flowchart: Off-page Connector 26">
                <a:extLst>
                  <a:ext uri="{FF2B5EF4-FFF2-40B4-BE49-F238E27FC236}">
                    <a16:creationId xmlns:a16="http://schemas.microsoft.com/office/drawing/2014/main" id="{19294B26-56E7-44E3-855C-1BE93D173F15}"/>
                  </a:ext>
                </a:extLst>
              </p:cNvPr>
              <p:cNvSpPr/>
              <p:nvPr/>
            </p:nvSpPr>
            <p:spPr>
              <a:xfrm>
                <a:off x="6220883" y="1257300"/>
                <a:ext cx="304799" cy="619659"/>
              </a:xfrm>
              <a:prstGeom prst="flowChartOffpageConnector">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a:solidFill>
                      <a:schemeClr val="bg1"/>
                    </a:solidFill>
                    <a:sym typeface="Wingdings" panose="05000000000000000000" pitchFamily="2" charset="2"/>
                  </a:rPr>
                  <a:t></a:t>
                </a:r>
                <a:endParaRPr lang="en-US">
                  <a:solidFill>
                    <a:schemeClr val="bg1"/>
                  </a:solidFill>
                </a:endParaRPr>
              </a:p>
            </p:txBody>
          </p:sp>
          <p:sp>
            <p:nvSpPr>
              <p:cNvPr id="28" name="Right Triangle 27">
                <a:extLst>
                  <a:ext uri="{FF2B5EF4-FFF2-40B4-BE49-F238E27FC236}">
                    <a16:creationId xmlns:a16="http://schemas.microsoft.com/office/drawing/2014/main" id="{A69BFFBF-77D1-4B40-8DF5-4D1FA26F8AB5}"/>
                  </a:ext>
                </a:extLst>
              </p:cNvPr>
              <p:cNvSpPr/>
              <p:nvPr/>
            </p:nvSpPr>
            <p:spPr>
              <a:xfrm>
                <a:off x="6525682" y="1264311"/>
                <a:ext cx="154518" cy="322270"/>
              </a:xfrm>
              <a:prstGeom prst="rtTriangle">
                <a:avLst/>
              </a:prstGeom>
              <a:solidFill>
                <a:srgbClr val="2F53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9" name="Right Triangle 28">
                <a:extLst>
                  <a:ext uri="{FF2B5EF4-FFF2-40B4-BE49-F238E27FC236}">
                    <a16:creationId xmlns:a16="http://schemas.microsoft.com/office/drawing/2014/main" id="{8CEB8892-F03E-446C-BF9C-C45276282648}"/>
                  </a:ext>
                </a:extLst>
              </p:cNvPr>
              <p:cNvSpPr/>
              <p:nvPr/>
            </p:nvSpPr>
            <p:spPr>
              <a:xfrm flipH="1">
                <a:off x="6066365" y="1264311"/>
                <a:ext cx="154518" cy="322270"/>
              </a:xfrm>
              <a:prstGeom prst="rtTriangle">
                <a:avLst/>
              </a:prstGeom>
              <a:solidFill>
                <a:srgbClr val="2F53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DD167520-5613-4416-B4AB-A7C09F9FE5EF}"/>
                </a:ext>
              </a:extLst>
            </p:cNvPr>
            <p:cNvGrpSpPr/>
            <p:nvPr/>
          </p:nvGrpSpPr>
          <p:grpSpPr>
            <a:xfrm>
              <a:off x="8976489" y="1257300"/>
              <a:ext cx="613835" cy="4071132"/>
              <a:chOff x="8976489" y="1257300"/>
              <a:chExt cx="613835" cy="4071132"/>
            </a:xfrm>
          </p:grpSpPr>
          <p:cxnSp>
            <p:nvCxnSpPr>
              <p:cNvPr id="22" name="Straight Connector 21">
                <a:extLst>
                  <a:ext uri="{FF2B5EF4-FFF2-40B4-BE49-F238E27FC236}">
                    <a16:creationId xmlns:a16="http://schemas.microsoft.com/office/drawing/2014/main" id="{16A4F6A7-09D8-4EF6-AA2B-BCBD78ADC5F0}"/>
                  </a:ext>
                </a:extLst>
              </p:cNvPr>
              <p:cNvCxnSpPr>
                <a:cxnSpLocks/>
              </p:cNvCxnSpPr>
              <p:nvPr/>
            </p:nvCxnSpPr>
            <p:spPr>
              <a:xfrm>
                <a:off x="9283406" y="1264311"/>
                <a:ext cx="0" cy="4064121"/>
              </a:xfrm>
              <a:prstGeom prst="line">
                <a:avLst/>
              </a:prstGeom>
              <a:ln w="28575">
                <a:solidFill>
                  <a:srgbClr val="4472C4"/>
                </a:solidFill>
                <a:prstDash val="soli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8635708-6B71-45FE-A12B-EAB212954518}"/>
                  </a:ext>
                </a:extLst>
              </p:cNvPr>
              <p:cNvGrpSpPr/>
              <p:nvPr/>
            </p:nvGrpSpPr>
            <p:grpSpPr>
              <a:xfrm>
                <a:off x="8976489" y="1257300"/>
                <a:ext cx="613835" cy="619659"/>
                <a:chOff x="6066365" y="1257300"/>
                <a:chExt cx="613835" cy="619659"/>
              </a:xfrm>
            </p:grpSpPr>
            <p:sp>
              <p:nvSpPr>
                <p:cNvPr id="24" name="Flowchart: Off-page Connector 23">
                  <a:extLst>
                    <a:ext uri="{FF2B5EF4-FFF2-40B4-BE49-F238E27FC236}">
                      <a16:creationId xmlns:a16="http://schemas.microsoft.com/office/drawing/2014/main" id="{992E1BD0-C397-4A04-8ECE-3E6346F803F4}"/>
                    </a:ext>
                  </a:extLst>
                </p:cNvPr>
                <p:cNvSpPr/>
                <p:nvPr/>
              </p:nvSpPr>
              <p:spPr>
                <a:xfrm>
                  <a:off x="6220883" y="1257300"/>
                  <a:ext cx="304799" cy="619659"/>
                </a:xfrm>
                <a:prstGeom prst="flowChartOffpageConnector">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a:solidFill>
                        <a:schemeClr val="bg1"/>
                      </a:solidFill>
                      <a:sym typeface="Wingdings" panose="05000000000000000000" pitchFamily="2" charset="2"/>
                    </a:rPr>
                    <a:t></a:t>
                  </a:r>
                  <a:endParaRPr lang="en-US">
                    <a:solidFill>
                      <a:schemeClr val="bg1"/>
                    </a:solidFill>
                  </a:endParaRPr>
                </a:p>
              </p:txBody>
            </p:sp>
            <p:sp>
              <p:nvSpPr>
                <p:cNvPr id="25" name="Right Triangle 24">
                  <a:extLst>
                    <a:ext uri="{FF2B5EF4-FFF2-40B4-BE49-F238E27FC236}">
                      <a16:creationId xmlns:a16="http://schemas.microsoft.com/office/drawing/2014/main" id="{94118B88-D307-49B7-BDEA-00F4A031FA64}"/>
                    </a:ext>
                  </a:extLst>
                </p:cNvPr>
                <p:cNvSpPr/>
                <p:nvPr/>
              </p:nvSpPr>
              <p:spPr>
                <a:xfrm>
                  <a:off x="6525682" y="1264311"/>
                  <a:ext cx="154518" cy="322270"/>
                </a:xfrm>
                <a:prstGeom prst="rtTriangle">
                  <a:avLst/>
                </a:prstGeom>
                <a:solidFill>
                  <a:srgbClr val="2F53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6" name="Right Triangle 25">
                  <a:extLst>
                    <a:ext uri="{FF2B5EF4-FFF2-40B4-BE49-F238E27FC236}">
                      <a16:creationId xmlns:a16="http://schemas.microsoft.com/office/drawing/2014/main" id="{02F71D8E-A3E6-4F20-82B0-E3A409765B99}"/>
                    </a:ext>
                  </a:extLst>
                </p:cNvPr>
                <p:cNvSpPr/>
                <p:nvPr/>
              </p:nvSpPr>
              <p:spPr>
                <a:xfrm flipH="1">
                  <a:off x="6066365" y="1264311"/>
                  <a:ext cx="154518" cy="322270"/>
                </a:xfrm>
                <a:prstGeom prst="rtTriangle">
                  <a:avLst/>
                </a:prstGeom>
                <a:solidFill>
                  <a:srgbClr val="2F53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grpSp>
        <p:sp>
          <p:nvSpPr>
            <p:cNvPr id="19" name="Rectangle 18">
              <a:extLst>
                <a:ext uri="{FF2B5EF4-FFF2-40B4-BE49-F238E27FC236}">
                  <a16:creationId xmlns:a16="http://schemas.microsoft.com/office/drawing/2014/main" id="{45A1AE95-155E-4256-9CB2-717DCD0CA866}"/>
                </a:ext>
              </a:extLst>
            </p:cNvPr>
            <p:cNvSpPr/>
            <p:nvPr/>
          </p:nvSpPr>
          <p:spPr>
            <a:xfrm>
              <a:off x="6379484" y="1841576"/>
              <a:ext cx="2903877" cy="3486856"/>
            </a:xfrm>
            <a:prstGeom prst="rect">
              <a:avLst/>
            </a:prstGeom>
            <a:solidFill>
              <a:srgbClr val="4472C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0" name="TextBox 26">
              <a:extLst>
                <a:ext uri="{FF2B5EF4-FFF2-40B4-BE49-F238E27FC236}">
                  <a16:creationId xmlns:a16="http://schemas.microsoft.com/office/drawing/2014/main" id="{D83D3AE5-2969-4339-99D6-C36C22B42A90}"/>
                </a:ext>
              </a:extLst>
            </p:cNvPr>
            <p:cNvSpPr txBox="1"/>
            <p:nvPr/>
          </p:nvSpPr>
          <p:spPr>
            <a:xfrm>
              <a:off x="5848394" y="962516"/>
              <a:ext cx="104977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Milestone 1</a:t>
              </a:r>
            </a:p>
          </p:txBody>
        </p:sp>
        <p:sp>
          <p:nvSpPr>
            <p:cNvPr id="21" name="TextBox 52">
              <a:extLst>
                <a:ext uri="{FF2B5EF4-FFF2-40B4-BE49-F238E27FC236}">
                  <a16:creationId xmlns:a16="http://schemas.microsoft.com/office/drawing/2014/main" id="{F01831AB-F760-4776-8611-57FE8F306058}"/>
                </a:ext>
              </a:extLst>
            </p:cNvPr>
            <p:cNvSpPr txBox="1"/>
            <p:nvPr/>
          </p:nvSpPr>
          <p:spPr>
            <a:xfrm>
              <a:off x="8758473" y="966827"/>
              <a:ext cx="104977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Milestone 2</a:t>
              </a:r>
            </a:p>
          </p:txBody>
        </p:sp>
      </p:grpSp>
    </p:spTree>
    <p:extLst>
      <p:ext uri="{BB962C8B-B14F-4D97-AF65-F5344CB8AC3E}">
        <p14:creationId xmlns:p14="http://schemas.microsoft.com/office/powerpoint/2010/main" val="2395788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lstStyle/>
          <a:p>
            <a:pPr algn="ctr"/>
            <a:r>
              <a:rPr lang="en-US">
                <a:solidFill>
                  <a:srgbClr val="0B3D91"/>
                </a:solidFill>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69</a:t>
            </a:fld>
            <a:endParaRPr lang="en-US"/>
          </a:p>
        </p:txBody>
      </p:sp>
      <p:pic>
        <p:nvPicPr>
          <p:cNvPr id="2" name="Picture 5" descr="A person wearing a suit and tie smiling at the camera&#10;&#10;Description automatically generated">
            <a:extLst>
              <a:ext uri="{FF2B5EF4-FFF2-40B4-BE49-F238E27FC236}">
                <a16:creationId xmlns:a16="http://schemas.microsoft.com/office/drawing/2014/main" id="{7FD399F1-3887-4FCB-B9FE-0C5506B93B24}"/>
              </a:ext>
            </a:extLst>
          </p:cNvPr>
          <p:cNvPicPr>
            <a:picLocks noChangeAspect="1"/>
          </p:cNvPicPr>
          <p:nvPr/>
        </p:nvPicPr>
        <p:blipFill>
          <a:blip r:embed="rId3"/>
          <a:stretch>
            <a:fillRect/>
          </a:stretch>
        </p:blipFill>
        <p:spPr>
          <a:xfrm>
            <a:off x="4934765" y="1898723"/>
            <a:ext cx="1518019" cy="216217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6" descr="A person wearing a suit and tie smiling at the camera&#10;&#10;Description automatically generated">
            <a:extLst>
              <a:ext uri="{FF2B5EF4-FFF2-40B4-BE49-F238E27FC236}">
                <a16:creationId xmlns:a16="http://schemas.microsoft.com/office/drawing/2014/main" id="{87AE396D-1902-4290-BB81-85E77304491B}"/>
              </a:ext>
            </a:extLst>
          </p:cNvPr>
          <p:cNvPicPr>
            <a:picLocks noChangeAspect="1"/>
          </p:cNvPicPr>
          <p:nvPr/>
        </p:nvPicPr>
        <p:blipFill rotWithShape="1">
          <a:blip r:embed="rId4"/>
          <a:srcRect l="10254" t="-80" r="11370" b="80"/>
          <a:stretch/>
        </p:blipFill>
        <p:spPr>
          <a:xfrm>
            <a:off x="7097981" y="1909763"/>
            <a:ext cx="1517904" cy="216201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B7FDBB24-6CC9-4B64-9FC1-622030F58EB1}"/>
              </a:ext>
            </a:extLst>
          </p:cNvPr>
          <p:cNvSpPr txBox="1"/>
          <p:nvPr/>
        </p:nvSpPr>
        <p:spPr>
          <a:xfrm>
            <a:off x="522154" y="4504711"/>
            <a:ext cx="1835562" cy="923330"/>
          </a:xfrm>
          <a:prstGeom prst="rect">
            <a:avLst/>
          </a:prstGeom>
          <a:noFill/>
        </p:spPr>
        <p:txBody>
          <a:bodyPr wrap="square" rtlCol="0">
            <a:spAutoFit/>
          </a:bodyPr>
          <a:lstStyle/>
          <a:p>
            <a:pPr algn="ctr"/>
            <a:r>
              <a:rPr lang="en-US">
                <a:latin typeface="Arial" panose="020B0604020202020204" pitchFamily="34" charset="0"/>
              </a:rPr>
              <a:t>Stephen Brown</a:t>
            </a:r>
          </a:p>
          <a:p>
            <a:pPr algn="ctr"/>
            <a:r>
              <a:rPr lang="en-US">
                <a:latin typeface="Arial" panose="020B0604020202020204" pitchFamily="34" charset="0"/>
              </a:rPr>
              <a:t>Materials Engineer</a:t>
            </a:r>
          </a:p>
        </p:txBody>
      </p:sp>
      <p:sp>
        <p:nvSpPr>
          <p:cNvPr id="24" name="TextBox 23">
            <a:extLst>
              <a:ext uri="{FF2B5EF4-FFF2-40B4-BE49-F238E27FC236}">
                <a16:creationId xmlns:a16="http://schemas.microsoft.com/office/drawing/2014/main" id="{5AD33579-F20F-4700-BECC-B3032C4E27C6}"/>
              </a:ext>
            </a:extLst>
          </p:cNvPr>
          <p:cNvSpPr txBox="1"/>
          <p:nvPr/>
        </p:nvSpPr>
        <p:spPr>
          <a:xfrm>
            <a:off x="2653862" y="4515237"/>
            <a:ext cx="1678605" cy="923330"/>
          </a:xfrm>
          <a:prstGeom prst="rect">
            <a:avLst/>
          </a:prstGeom>
          <a:noFill/>
        </p:spPr>
        <p:txBody>
          <a:bodyPr wrap="square" rtlCol="0">
            <a:spAutoFit/>
          </a:bodyPr>
          <a:lstStyle/>
          <a:p>
            <a:pPr algn="ctr"/>
            <a:r>
              <a:rPr lang="en-US">
                <a:latin typeface="Arial" panose="020B0604020202020204" pitchFamily="34" charset="0"/>
              </a:rPr>
              <a:t>James Evans</a:t>
            </a:r>
          </a:p>
          <a:p>
            <a:pPr algn="ctr"/>
            <a:r>
              <a:rPr lang="en-US">
                <a:latin typeface="Arial" panose="020B0604020202020204" pitchFamily="34" charset="0"/>
              </a:rPr>
              <a:t>Design Engineer</a:t>
            </a:r>
          </a:p>
        </p:txBody>
      </p:sp>
      <p:sp>
        <p:nvSpPr>
          <p:cNvPr id="26" name="TextBox 25">
            <a:extLst>
              <a:ext uri="{FF2B5EF4-FFF2-40B4-BE49-F238E27FC236}">
                <a16:creationId xmlns:a16="http://schemas.microsoft.com/office/drawing/2014/main" id="{AA5E42AD-93DC-4460-ABDB-29BE214EFCD5}"/>
              </a:ext>
            </a:extLst>
          </p:cNvPr>
          <p:cNvSpPr txBox="1"/>
          <p:nvPr/>
        </p:nvSpPr>
        <p:spPr>
          <a:xfrm>
            <a:off x="4789115" y="4504711"/>
            <a:ext cx="1809321" cy="923330"/>
          </a:xfrm>
          <a:prstGeom prst="rect">
            <a:avLst/>
          </a:prstGeom>
          <a:noFill/>
        </p:spPr>
        <p:txBody>
          <a:bodyPr wrap="square" rtlCol="0">
            <a:spAutoFit/>
          </a:bodyPr>
          <a:lstStyle/>
          <a:p>
            <a:pPr algn="ctr"/>
            <a:r>
              <a:rPr lang="en-US">
                <a:latin typeface="Arial" panose="020B0604020202020204" pitchFamily="34" charset="0"/>
              </a:rPr>
              <a:t>Dalton LeClair</a:t>
            </a:r>
          </a:p>
          <a:p>
            <a:pPr algn="ctr"/>
            <a:r>
              <a:rPr lang="en-US">
                <a:latin typeface="Arial" panose="020B0604020202020204" pitchFamily="34" charset="0"/>
              </a:rPr>
              <a:t>Test</a:t>
            </a:r>
          </a:p>
          <a:p>
            <a:pPr algn="ctr"/>
            <a:r>
              <a:rPr lang="en-US">
                <a:latin typeface="Arial" panose="020B0604020202020204" pitchFamily="34" charset="0"/>
              </a:rPr>
              <a:t>Engineer</a:t>
            </a:r>
          </a:p>
        </p:txBody>
      </p:sp>
      <p:sp>
        <p:nvSpPr>
          <p:cNvPr id="28" name="TextBox 27">
            <a:extLst>
              <a:ext uri="{FF2B5EF4-FFF2-40B4-BE49-F238E27FC236}">
                <a16:creationId xmlns:a16="http://schemas.microsoft.com/office/drawing/2014/main" id="{5C29F429-3EF2-490C-ACDF-E015BE7C5EF2}"/>
              </a:ext>
            </a:extLst>
          </p:cNvPr>
          <p:cNvSpPr txBox="1"/>
          <p:nvPr/>
        </p:nvSpPr>
        <p:spPr>
          <a:xfrm>
            <a:off x="6975194" y="4515237"/>
            <a:ext cx="1678605" cy="923330"/>
          </a:xfrm>
          <a:prstGeom prst="rect">
            <a:avLst/>
          </a:prstGeom>
          <a:noFill/>
        </p:spPr>
        <p:txBody>
          <a:bodyPr wrap="square" rtlCol="0">
            <a:spAutoFit/>
          </a:bodyPr>
          <a:lstStyle/>
          <a:p>
            <a:pPr algn="ctr"/>
            <a:r>
              <a:rPr lang="en-US">
                <a:latin typeface="Arial" panose="020B0604020202020204" pitchFamily="34" charset="0"/>
              </a:rPr>
              <a:t>Jake Seaman</a:t>
            </a:r>
          </a:p>
          <a:p>
            <a:pPr algn="ctr"/>
            <a:r>
              <a:rPr lang="en-US">
                <a:latin typeface="Arial" panose="020B0604020202020204" pitchFamily="34" charset="0"/>
              </a:rPr>
              <a:t>Systems Engineer</a:t>
            </a:r>
          </a:p>
        </p:txBody>
      </p:sp>
      <p:sp>
        <p:nvSpPr>
          <p:cNvPr id="30" name="TextBox 29">
            <a:extLst>
              <a:ext uri="{FF2B5EF4-FFF2-40B4-BE49-F238E27FC236}">
                <a16:creationId xmlns:a16="http://schemas.microsoft.com/office/drawing/2014/main" id="{9BE81E55-6975-45BE-98D2-BCDE6E5D31F0}"/>
              </a:ext>
            </a:extLst>
          </p:cNvPr>
          <p:cNvSpPr txBox="1"/>
          <p:nvPr/>
        </p:nvSpPr>
        <p:spPr>
          <a:xfrm>
            <a:off x="9049179" y="4504711"/>
            <a:ext cx="1835562" cy="923330"/>
          </a:xfrm>
          <a:prstGeom prst="rect">
            <a:avLst/>
          </a:prstGeom>
          <a:noFill/>
        </p:spPr>
        <p:txBody>
          <a:bodyPr wrap="square" rtlCol="0">
            <a:spAutoFit/>
          </a:bodyPr>
          <a:lstStyle/>
          <a:p>
            <a:pPr algn="ctr"/>
            <a:r>
              <a:rPr lang="en-US">
                <a:latin typeface="Arial" panose="020B0604020202020204" pitchFamily="34" charset="0"/>
              </a:rPr>
              <a:t>Parker Stensrud</a:t>
            </a:r>
          </a:p>
          <a:p>
            <a:pPr algn="ctr"/>
            <a:r>
              <a:rPr lang="en-US">
                <a:latin typeface="Arial" panose="020B0604020202020204" pitchFamily="34" charset="0"/>
              </a:rPr>
              <a:t>Controls Engineer</a:t>
            </a:r>
          </a:p>
        </p:txBody>
      </p:sp>
      <p:pic>
        <p:nvPicPr>
          <p:cNvPr id="9" name="Picture 8" descr="A person wearing a suit and tie&#10;&#10;Description automatically generated">
            <a:extLst>
              <a:ext uri="{FF2B5EF4-FFF2-40B4-BE49-F238E27FC236}">
                <a16:creationId xmlns:a16="http://schemas.microsoft.com/office/drawing/2014/main" id="{F8E60093-7080-491C-9DC1-E12690B36A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4156" y="1898723"/>
            <a:ext cx="1518019" cy="219704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wearing a suit and tie&#10;&#10;Description automatically generated">
            <a:extLst>
              <a:ext uri="{FF2B5EF4-FFF2-40B4-BE49-F238E27FC236}">
                <a16:creationId xmlns:a16="http://schemas.microsoft.com/office/drawing/2014/main" id="{EB891556-AA8A-4A51-A88A-905C2A29E3A2}"/>
              </a:ext>
            </a:extLst>
          </p:cNvPr>
          <p:cNvPicPr>
            <a:picLocks noChangeAspect="1"/>
          </p:cNvPicPr>
          <p:nvPr/>
        </p:nvPicPr>
        <p:blipFill rotWithShape="1">
          <a:blip r:embed="rId6">
            <a:extLst>
              <a:ext uri="{28A0092B-C50C-407E-A947-70E740481C1C}">
                <a14:useLocalDpi xmlns:a14="http://schemas.microsoft.com/office/drawing/2010/main" val="0"/>
              </a:ext>
            </a:extLst>
          </a:blip>
          <a:srcRect r="9469"/>
          <a:stretch/>
        </p:blipFill>
        <p:spPr>
          <a:xfrm>
            <a:off x="680926" y="1909154"/>
            <a:ext cx="1518019" cy="219703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0E0D454C-BAAE-284E-AC08-8E396D642DBA}"/>
              </a:ext>
            </a:extLst>
          </p:cNvPr>
          <p:cNvPicPr>
            <a:picLocks noChangeAspect="1"/>
          </p:cNvPicPr>
          <p:nvPr/>
        </p:nvPicPr>
        <p:blipFill rotWithShape="1">
          <a:blip r:embed="rId7">
            <a:extLst>
              <a:ext uri="{28A0092B-C50C-407E-A947-70E740481C1C}">
                <a14:useLocalDpi xmlns:a14="http://schemas.microsoft.com/office/drawing/2010/main" val="0"/>
              </a:ext>
            </a:extLst>
          </a:blip>
          <a:srcRect l="12168" t="357" r="20012" b="27510"/>
          <a:stretch/>
        </p:blipFill>
        <p:spPr>
          <a:xfrm>
            <a:off x="9235440" y="1909154"/>
            <a:ext cx="1479313" cy="210312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4" name="Content Placeholder 7">
            <a:extLst>
              <a:ext uri="{FF2B5EF4-FFF2-40B4-BE49-F238E27FC236}">
                <a16:creationId xmlns:a16="http://schemas.microsoft.com/office/drawing/2014/main" id="{3AE6A55E-4008-481E-9183-E6A033E011F7}"/>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James Evans</a:t>
            </a:r>
          </a:p>
        </p:txBody>
      </p:sp>
      <p:pic>
        <p:nvPicPr>
          <p:cNvPr id="31" name="Content Placeholder 2" descr="Users">
            <a:extLst>
              <a:ext uri="{FF2B5EF4-FFF2-40B4-BE49-F238E27FC236}">
                <a16:creationId xmlns:a16="http://schemas.microsoft.com/office/drawing/2014/main" id="{01A49B92-1688-4DCF-89BB-43ACAA5170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5638" y="789879"/>
            <a:ext cx="640080" cy="640080"/>
          </a:xfrm>
          <a:prstGeom prst="rect">
            <a:avLst/>
          </a:prstGeom>
        </p:spPr>
      </p:pic>
      <p:pic>
        <p:nvPicPr>
          <p:cNvPr id="32" name="Graphic 31" descr="Future">
            <a:extLst>
              <a:ext uri="{FF2B5EF4-FFF2-40B4-BE49-F238E27FC236}">
                <a16:creationId xmlns:a16="http://schemas.microsoft.com/office/drawing/2014/main" id="{67CA1FCB-6995-403C-9DDE-19FBD6F985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5510" y="3876561"/>
            <a:ext cx="640080" cy="640080"/>
          </a:xfrm>
          <a:prstGeom prst="rect">
            <a:avLst/>
          </a:prstGeom>
        </p:spPr>
      </p:pic>
      <p:pic>
        <p:nvPicPr>
          <p:cNvPr id="33" name="Graphic 32" descr="Question Mark">
            <a:extLst>
              <a:ext uri="{FF2B5EF4-FFF2-40B4-BE49-F238E27FC236}">
                <a16:creationId xmlns:a16="http://schemas.microsoft.com/office/drawing/2014/main" id="{C87A355F-4DF9-4469-8294-C6F1EAA93B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513623" y="4622265"/>
            <a:ext cx="640080" cy="640080"/>
          </a:xfrm>
          <a:prstGeom prst="rect">
            <a:avLst/>
          </a:prstGeom>
        </p:spPr>
      </p:pic>
      <p:pic>
        <p:nvPicPr>
          <p:cNvPr id="54" name="Graphic 53" descr="Lightbulb and gear">
            <a:extLst>
              <a:ext uri="{FF2B5EF4-FFF2-40B4-BE49-F238E27FC236}">
                <a16:creationId xmlns:a16="http://schemas.microsoft.com/office/drawing/2014/main" id="{EA0EE94A-5921-4C90-A8C8-7C81E8F4F4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2191524"/>
            <a:ext cx="764521" cy="764521"/>
          </a:xfrm>
          <a:prstGeom prst="rect">
            <a:avLst/>
          </a:prstGeom>
        </p:spPr>
      </p:pic>
      <p:pic>
        <p:nvPicPr>
          <p:cNvPr id="56" name="Graphic 55" descr="Clipboard Checked">
            <a:extLst>
              <a:ext uri="{FF2B5EF4-FFF2-40B4-BE49-F238E27FC236}">
                <a16:creationId xmlns:a16="http://schemas.microsoft.com/office/drawing/2014/main" id="{A7E3C804-653B-4E68-9D4C-5BD7F13D77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34967" y="3061669"/>
            <a:ext cx="764521" cy="709268"/>
          </a:xfrm>
          <a:prstGeom prst="rect">
            <a:avLst/>
          </a:prstGeom>
        </p:spPr>
      </p:pic>
      <p:pic>
        <p:nvPicPr>
          <p:cNvPr id="58" name="Graphic 57" descr="Rocket">
            <a:extLst>
              <a:ext uri="{FF2B5EF4-FFF2-40B4-BE49-F238E27FC236}">
                <a16:creationId xmlns:a16="http://schemas.microsoft.com/office/drawing/2014/main" id="{CD2CEB00-7004-4203-9069-ED551798454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97188" y="109204"/>
            <a:ext cx="640080" cy="640080"/>
          </a:xfrm>
          <a:prstGeom prst="rect">
            <a:avLst/>
          </a:prstGeom>
        </p:spPr>
      </p:pic>
      <p:pic>
        <p:nvPicPr>
          <p:cNvPr id="60" name="Graphic 59" descr="Books">
            <a:extLst>
              <a:ext uri="{FF2B5EF4-FFF2-40B4-BE49-F238E27FC236}">
                <a16:creationId xmlns:a16="http://schemas.microsoft.com/office/drawing/2014/main" id="{9E9E80FB-E119-4266-B1AD-1E08594EB45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489471" y="1466547"/>
            <a:ext cx="640080" cy="640080"/>
          </a:xfrm>
          <a:prstGeom prst="rect">
            <a:avLst/>
          </a:prstGeom>
        </p:spPr>
      </p:pic>
      <p:sp>
        <p:nvSpPr>
          <p:cNvPr id="62" name="Rectangle 61">
            <a:hlinkClick r:id="rId22" action="ppaction://hlinksldjump"/>
            <a:extLst>
              <a:ext uri="{FF2B5EF4-FFF2-40B4-BE49-F238E27FC236}">
                <a16:creationId xmlns:a16="http://schemas.microsoft.com/office/drawing/2014/main" id="{ED444FF6-F9A0-438C-8283-165EDF482607}"/>
              </a:ext>
            </a:extLst>
          </p:cNvPr>
          <p:cNvSpPr/>
          <p:nvPr/>
        </p:nvSpPr>
        <p:spPr>
          <a:xfrm>
            <a:off x="11489471" y="10349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4" name="Rectangle 63">
            <a:hlinkClick r:id="rId23" action="ppaction://hlinksldjump"/>
            <a:extLst>
              <a:ext uri="{FF2B5EF4-FFF2-40B4-BE49-F238E27FC236}">
                <a16:creationId xmlns:a16="http://schemas.microsoft.com/office/drawing/2014/main" id="{FB99F3BC-F235-4C4C-8BA8-605AB1416CDE}"/>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8" name="Rectangle 67">
            <a:hlinkClick r:id="rId24" action="ppaction://hlinksldjump"/>
            <a:extLst>
              <a:ext uri="{FF2B5EF4-FFF2-40B4-BE49-F238E27FC236}">
                <a16:creationId xmlns:a16="http://schemas.microsoft.com/office/drawing/2014/main" id="{0C29AB3F-8036-42B3-89B5-40C3942D217A}"/>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0" name="Rectangle 69">
            <a:hlinkClick r:id="rId25" action="ppaction://hlinksldjump"/>
            <a:extLst>
              <a:ext uri="{FF2B5EF4-FFF2-40B4-BE49-F238E27FC236}">
                <a16:creationId xmlns:a16="http://schemas.microsoft.com/office/drawing/2014/main" id="{584DB24D-CBE9-4381-8A4F-A57B838986D5}"/>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2" name="Rectangle 71">
            <a:hlinkClick r:id="rId26" action="ppaction://hlinksldjump"/>
            <a:extLst>
              <a:ext uri="{FF2B5EF4-FFF2-40B4-BE49-F238E27FC236}">
                <a16:creationId xmlns:a16="http://schemas.microsoft.com/office/drawing/2014/main" id="{B3B392E8-C4B7-4F3E-B518-765C82379F89}"/>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4" name="Rectangle 73">
            <a:hlinkClick r:id="rId27" action="ppaction://hlinksldjump"/>
            <a:extLst>
              <a:ext uri="{FF2B5EF4-FFF2-40B4-BE49-F238E27FC236}">
                <a16:creationId xmlns:a16="http://schemas.microsoft.com/office/drawing/2014/main" id="{26EF6D71-4394-49BE-A9F0-0747EFAEACC9}"/>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6" name="Rectangle 75">
            <a:hlinkClick r:id="rId28" action="ppaction://hlinksldjump"/>
            <a:extLst>
              <a:ext uri="{FF2B5EF4-FFF2-40B4-BE49-F238E27FC236}">
                <a16:creationId xmlns:a16="http://schemas.microsoft.com/office/drawing/2014/main" id="{80BD0FE4-B4AF-474B-81E3-E4D7F618A7E1}"/>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110750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70221D53-4372-44FB-A562-A33D2D2B666E}"/>
              </a:ext>
            </a:extLst>
          </p:cNvPr>
          <p:cNvGrpSpPr/>
          <p:nvPr/>
        </p:nvGrpSpPr>
        <p:grpSpPr>
          <a:xfrm>
            <a:off x="1" y="1"/>
            <a:ext cx="12192000" cy="5913120"/>
            <a:chOff x="1" y="1"/>
            <a:chExt cx="12192000" cy="5913120"/>
          </a:xfrm>
        </p:grpSpPr>
        <p:sp>
          <p:nvSpPr>
            <p:cNvPr id="5" name="Rectangle 4">
              <a:extLst>
                <a:ext uri="{FF2B5EF4-FFF2-40B4-BE49-F238E27FC236}">
                  <a16:creationId xmlns:a16="http://schemas.microsoft.com/office/drawing/2014/main" id="{4A293288-B0B7-4504-87B2-DAFA830BA6BE}"/>
                </a:ext>
              </a:extLst>
            </p:cNvPr>
            <p:cNvSpPr/>
            <p:nvPr/>
          </p:nvSpPr>
          <p:spPr>
            <a:xfrm>
              <a:off x="1" y="1"/>
              <a:ext cx="12192000" cy="59131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endParaRPr>
            </a:p>
          </p:txBody>
        </p:sp>
        <p:grpSp>
          <p:nvGrpSpPr>
            <p:cNvPr id="14" name="Group 13">
              <a:extLst>
                <a:ext uri="{FF2B5EF4-FFF2-40B4-BE49-F238E27FC236}">
                  <a16:creationId xmlns:a16="http://schemas.microsoft.com/office/drawing/2014/main" id="{B06AE097-0391-4921-8EEF-60F7F33043E4}"/>
                </a:ext>
              </a:extLst>
            </p:cNvPr>
            <p:cNvGrpSpPr/>
            <p:nvPr/>
          </p:nvGrpSpPr>
          <p:grpSpPr>
            <a:xfrm>
              <a:off x="922741" y="735139"/>
              <a:ext cx="331015" cy="491467"/>
              <a:chOff x="1296998" y="1355613"/>
              <a:chExt cx="339970" cy="503198"/>
            </a:xfrm>
          </p:grpSpPr>
          <p:sp>
            <p:nvSpPr>
              <p:cNvPr id="7" name="Diamond 6">
                <a:extLst>
                  <a:ext uri="{FF2B5EF4-FFF2-40B4-BE49-F238E27FC236}">
                    <a16:creationId xmlns:a16="http://schemas.microsoft.com/office/drawing/2014/main" id="{787E36A9-5785-457B-9880-5F53C746F38D}"/>
                  </a:ext>
                </a:extLst>
              </p:cNvPr>
              <p:cNvSpPr/>
              <p:nvPr/>
            </p:nvSpPr>
            <p:spPr>
              <a:xfrm>
                <a:off x="1342826" y="1355613"/>
                <a:ext cx="152400"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9" name="Diamond 8">
                <a:extLst>
                  <a:ext uri="{FF2B5EF4-FFF2-40B4-BE49-F238E27FC236}">
                    <a16:creationId xmlns:a16="http://schemas.microsoft.com/office/drawing/2014/main" id="{1D6AC43B-BF18-410F-A15A-7D840C94840E}"/>
                  </a:ext>
                </a:extLst>
              </p:cNvPr>
              <p:cNvSpPr/>
              <p:nvPr/>
            </p:nvSpPr>
            <p:spPr>
              <a:xfrm>
                <a:off x="1495225" y="1508013"/>
                <a:ext cx="141743"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11" name="Diamond 10">
                <a:extLst>
                  <a:ext uri="{FF2B5EF4-FFF2-40B4-BE49-F238E27FC236}">
                    <a16:creationId xmlns:a16="http://schemas.microsoft.com/office/drawing/2014/main" id="{4E5342D6-C80B-4965-908F-5E1345A253AC}"/>
                  </a:ext>
                </a:extLst>
              </p:cNvPr>
              <p:cNvSpPr/>
              <p:nvPr/>
            </p:nvSpPr>
            <p:spPr>
              <a:xfrm>
                <a:off x="1296998" y="1622218"/>
                <a:ext cx="141743"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sp>
          <p:nvSpPr>
            <p:cNvPr id="13" name="Diamond 12">
              <a:extLst>
                <a:ext uri="{FF2B5EF4-FFF2-40B4-BE49-F238E27FC236}">
                  <a16:creationId xmlns:a16="http://schemas.microsoft.com/office/drawing/2014/main" id="{8D2CEF24-A10B-4910-AEA9-24DF51BDD02F}"/>
                </a:ext>
              </a:extLst>
            </p:cNvPr>
            <p:cNvSpPr/>
            <p:nvPr/>
          </p:nvSpPr>
          <p:spPr>
            <a:xfrm>
              <a:off x="7541628" y="1310312"/>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nvGrpSpPr>
            <p:cNvPr id="20" name="Group 19">
              <a:extLst>
                <a:ext uri="{FF2B5EF4-FFF2-40B4-BE49-F238E27FC236}">
                  <a16:creationId xmlns:a16="http://schemas.microsoft.com/office/drawing/2014/main" id="{FCE08302-FA4C-484B-9B1D-EDBB6F09F5C0}"/>
                </a:ext>
              </a:extLst>
            </p:cNvPr>
            <p:cNvGrpSpPr/>
            <p:nvPr/>
          </p:nvGrpSpPr>
          <p:grpSpPr>
            <a:xfrm>
              <a:off x="10304237" y="627574"/>
              <a:ext cx="405725" cy="599032"/>
              <a:chOff x="2632364" y="1604996"/>
              <a:chExt cx="416702" cy="613331"/>
            </a:xfrm>
          </p:grpSpPr>
          <p:sp>
            <p:nvSpPr>
              <p:cNvPr id="15" name="Star: 4 Points 14">
                <a:extLst>
                  <a:ext uri="{FF2B5EF4-FFF2-40B4-BE49-F238E27FC236}">
                    <a16:creationId xmlns:a16="http://schemas.microsoft.com/office/drawing/2014/main" id="{A1F81FC0-7BD3-4E3F-8491-680415037ADD}"/>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17" name="Star: 4 Points 16">
                <a:extLst>
                  <a:ext uri="{FF2B5EF4-FFF2-40B4-BE49-F238E27FC236}">
                    <a16:creationId xmlns:a16="http://schemas.microsoft.com/office/drawing/2014/main" id="{550C9C5E-69EF-45E5-AD25-9C2A39E33082}"/>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19" name="Star: 4 Points 18">
                <a:extLst>
                  <a:ext uri="{FF2B5EF4-FFF2-40B4-BE49-F238E27FC236}">
                    <a16:creationId xmlns:a16="http://schemas.microsoft.com/office/drawing/2014/main" id="{3F5484EE-0B19-4B44-87FC-A58DBA98FEA6}"/>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21" name="Group 20">
              <a:extLst>
                <a:ext uri="{FF2B5EF4-FFF2-40B4-BE49-F238E27FC236}">
                  <a16:creationId xmlns:a16="http://schemas.microsoft.com/office/drawing/2014/main" id="{7F5E451A-EAEB-4C17-91CE-ABAE00B625D1}"/>
                </a:ext>
              </a:extLst>
            </p:cNvPr>
            <p:cNvGrpSpPr/>
            <p:nvPr/>
          </p:nvGrpSpPr>
          <p:grpSpPr>
            <a:xfrm>
              <a:off x="1723817" y="2357529"/>
              <a:ext cx="405725" cy="599032"/>
              <a:chOff x="2632364" y="1604996"/>
              <a:chExt cx="416702" cy="613331"/>
            </a:xfrm>
          </p:grpSpPr>
          <p:sp>
            <p:nvSpPr>
              <p:cNvPr id="22" name="Star: 4 Points 21">
                <a:extLst>
                  <a:ext uri="{FF2B5EF4-FFF2-40B4-BE49-F238E27FC236}">
                    <a16:creationId xmlns:a16="http://schemas.microsoft.com/office/drawing/2014/main" id="{35047FC3-CB33-496B-983B-986F6D840DE9}"/>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23" name="Star: 4 Points 22">
                <a:extLst>
                  <a:ext uri="{FF2B5EF4-FFF2-40B4-BE49-F238E27FC236}">
                    <a16:creationId xmlns:a16="http://schemas.microsoft.com/office/drawing/2014/main" id="{790EC891-D40F-479F-BB1D-1E81B742CEEB}"/>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24" name="Star: 4 Points 23">
                <a:extLst>
                  <a:ext uri="{FF2B5EF4-FFF2-40B4-BE49-F238E27FC236}">
                    <a16:creationId xmlns:a16="http://schemas.microsoft.com/office/drawing/2014/main" id="{A4BC4F3A-A235-4B09-BDE4-D6D7DA2E2EC4}"/>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25" name="Group 24">
              <a:extLst>
                <a:ext uri="{FF2B5EF4-FFF2-40B4-BE49-F238E27FC236}">
                  <a16:creationId xmlns:a16="http://schemas.microsoft.com/office/drawing/2014/main" id="{C6D8790E-CBE1-46B3-B2F5-286F959507D1}"/>
                </a:ext>
              </a:extLst>
            </p:cNvPr>
            <p:cNvGrpSpPr/>
            <p:nvPr/>
          </p:nvGrpSpPr>
          <p:grpSpPr>
            <a:xfrm>
              <a:off x="5884318" y="328057"/>
              <a:ext cx="405725" cy="599032"/>
              <a:chOff x="2632364" y="1604996"/>
              <a:chExt cx="416702" cy="613331"/>
            </a:xfrm>
          </p:grpSpPr>
          <p:sp>
            <p:nvSpPr>
              <p:cNvPr id="26" name="Star: 4 Points 25">
                <a:extLst>
                  <a:ext uri="{FF2B5EF4-FFF2-40B4-BE49-F238E27FC236}">
                    <a16:creationId xmlns:a16="http://schemas.microsoft.com/office/drawing/2014/main" id="{5C619C4C-E689-4D7D-8654-A465D19EB764}"/>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27" name="Star: 4 Points 26">
                <a:extLst>
                  <a:ext uri="{FF2B5EF4-FFF2-40B4-BE49-F238E27FC236}">
                    <a16:creationId xmlns:a16="http://schemas.microsoft.com/office/drawing/2014/main" id="{10B5D7A4-A6F9-4DFE-AB22-D57DE94E5CFF}"/>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28" name="Star: 4 Points 27">
                <a:extLst>
                  <a:ext uri="{FF2B5EF4-FFF2-40B4-BE49-F238E27FC236}">
                    <a16:creationId xmlns:a16="http://schemas.microsoft.com/office/drawing/2014/main" id="{B86F2443-0361-469C-A3A0-50BE65FCB573}"/>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29" name="Group 28">
              <a:extLst>
                <a:ext uri="{FF2B5EF4-FFF2-40B4-BE49-F238E27FC236}">
                  <a16:creationId xmlns:a16="http://schemas.microsoft.com/office/drawing/2014/main" id="{C8D0CFA2-D515-4E3D-91BA-8D60D6DD5B46}"/>
                </a:ext>
              </a:extLst>
            </p:cNvPr>
            <p:cNvGrpSpPr/>
            <p:nvPr/>
          </p:nvGrpSpPr>
          <p:grpSpPr>
            <a:xfrm>
              <a:off x="9630795" y="2956561"/>
              <a:ext cx="405725" cy="599032"/>
              <a:chOff x="2632364" y="1604996"/>
              <a:chExt cx="416702" cy="613331"/>
            </a:xfrm>
          </p:grpSpPr>
          <p:sp>
            <p:nvSpPr>
              <p:cNvPr id="30" name="Star: 4 Points 29">
                <a:extLst>
                  <a:ext uri="{FF2B5EF4-FFF2-40B4-BE49-F238E27FC236}">
                    <a16:creationId xmlns:a16="http://schemas.microsoft.com/office/drawing/2014/main" id="{A88109F0-8E97-4825-BBC2-33724E6EB296}"/>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1" name="Star: 4 Points 30">
                <a:extLst>
                  <a:ext uri="{FF2B5EF4-FFF2-40B4-BE49-F238E27FC236}">
                    <a16:creationId xmlns:a16="http://schemas.microsoft.com/office/drawing/2014/main" id="{143B4787-F04A-4F2E-BBB3-49BD225F9DF1}"/>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2" name="Star: 4 Points 31">
                <a:extLst>
                  <a:ext uri="{FF2B5EF4-FFF2-40B4-BE49-F238E27FC236}">
                    <a16:creationId xmlns:a16="http://schemas.microsoft.com/office/drawing/2014/main" id="{ECA8146D-A39B-4820-AAA0-65DFDE82BEB1}"/>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33" name="Group 32">
              <a:extLst>
                <a:ext uri="{FF2B5EF4-FFF2-40B4-BE49-F238E27FC236}">
                  <a16:creationId xmlns:a16="http://schemas.microsoft.com/office/drawing/2014/main" id="{34384056-0826-4446-9A99-DA433A220491}"/>
                </a:ext>
              </a:extLst>
            </p:cNvPr>
            <p:cNvGrpSpPr/>
            <p:nvPr/>
          </p:nvGrpSpPr>
          <p:grpSpPr>
            <a:xfrm>
              <a:off x="3601205" y="886150"/>
              <a:ext cx="405725" cy="599032"/>
              <a:chOff x="2632364" y="1604996"/>
              <a:chExt cx="416702" cy="613331"/>
            </a:xfrm>
          </p:grpSpPr>
          <p:sp>
            <p:nvSpPr>
              <p:cNvPr id="34" name="Star: 4 Points 33">
                <a:extLst>
                  <a:ext uri="{FF2B5EF4-FFF2-40B4-BE49-F238E27FC236}">
                    <a16:creationId xmlns:a16="http://schemas.microsoft.com/office/drawing/2014/main" id="{29B83702-C7A4-4587-A8AF-03A67CB75D00}"/>
                  </a:ext>
                </a:extLst>
              </p:cNvPr>
              <p:cNvSpPr/>
              <p:nvPr/>
            </p:nvSpPr>
            <p:spPr>
              <a:xfrm>
                <a:off x="2679256" y="16049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5" name="Star: 4 Points 34">
                <a:extLst>
                  <a:ext uri="{FF2B5EF4-FFF2-40B4-BE49-F238E27FC236}">
                    <a16:creationId xmlns:a16="http://schemas.microsoft.com/office/drawing/2014/main" id="{E4A81402-DB01-4829-8AFF-2B2276E8D449}"/>
                  </a:ext>
                </a:extLst>
              </p:cNvPr>
              <p:cNvSpPr/>
              <p:nvPr/>
            </p:nvSpPr>
            <p:spPr>
              <a:xfrm>
                <a:off x="2831656" y="1757396"/>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6" name="Star: 4 Points 35">
                <a:extLst>
                  <a:ext uri="{FF2B5EF4-FFF2-40B4-BE49-F238E27FC236}">
                    <a16:creationId xmlns:a16="http://schemas.microsoft.com/office/drawing/2014/main" id="{EF13FB06-2E87-4FDB-A66B-6E472221C97C}"/>
                  </a:ext>
                </a:extLst>
              </p:cNvPr>
              <p:cNvSpPr/>
              <p:nvPr/>
            </p:nvSpPr>
            <p:spPr>
              <a:xfrm>
                <a:off x="2632364" y="1860240"/>
                <a:ext cx="217410" cy="358087"/>
              </a:xfrm>
              <a:prstGeom prst="star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grpSp>
          <p:nvGrpSpPr>
            <p:cNvPr id="37" name="Group 36">
              <a:extLst>
                <a:ext uri="{FF2B5EF4-FFF2-40B4-BE49-F238E27FC236}">
                  <a16:creationId xmlns:a16="http://schemas.microsoft.com/office/drawing/2014/main" id="{B3D5F8EE-A4A9-4E4E-BCBD-1FF2CB7E7AF7}"/>
                </a:ext>
              </a:extLst>
            </p:cNvPr>
            <p:cNvGrpSpPr/>
            <p:nvPr/>
          </p:nvGrpSpPr>
          <p:grpSpPr>
            <a:xfrm>
              <a:off x="5012842" y="1844215"/>
              <a:ext cx="334331" cy="465939"/>
              <a:chOff x="1348850" y="574802"/>
              <a:chExt cx="343376" cy="477061"/>
            </a:xfrm>
          </p:grpSpPr>
          <p:sp>
            <p:nvSpPr>
              <p:cNvPr id="38" name="Diamond 37">
                <a:extLst>
                  <a:ext uri="{FF2B5EF4-FFF2-40B4-BE49-F238E27FC236}">
                    <a16:creationId xmlns:a16="http://schemas.microsoft.com/office/drawing/2014/main" id="{4904E093-79B2-4517-B595-657D4901BA1B}"/>
                  </a:ext>
                </a:extLst>
              </p:cNvPr>
              <p:cNvSpPr/>
              <p:nvPr/>
            </p:nvSpPr>
            <p:spPr>
              <a:xfrm>
                <a:off x="1408903" y="574802"/>
                <a:ext cx="152400"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39" name="Diamond 38">
                <a:extLst>
                  <a:ext uri="{FF2B5EF4-FFF2-40B4-BE49-F238E27FC236}">
                    <a16:creationId xmlns:a16="http://schemas.microsoft.com/office/drawing/2014/main" id="{A342ECB3-3D10-4CD7-9DE9-73CF34739355}"/>
                  </a:ext>
                </a:extLst>
              </p:cNvPr>
              <p:cNvSpPr/>
              <p:nvPr/>
            </p:nvSpPr>
            <p:spPr>
              <a:xfrm>
                <a:off x="1550483" y="750076"/>
                <a:ext cx="141743"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40" name="Diamond 39">
                <a:extLst>
                  <a:ext uri="{FF2B5EF4-FFF2-40B4-BE49-F238E27FC236}">
                    <a16:creationId xmlns:a16="http://schemas.microsoft.com/office/drawing/2014/main" id="{44A54D27-4996-46E7-A239-E1BD0CB952DE}"/>
                  </a:ext>
                </a:extLst>
              </p:cNvPr>
              <p:cNvSpPr/>
              <p:nvPr/>
            </p:nvSpPr>
            <p:spPr>
              <a:xfrm>
                <a:off x="1348850" y="815270"/>
                <a:ext cx="141743" cy="236593"/>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sp>
          <p:nvSpPr>
            <p:cNvPr id="42" name="Diamond 41">
              <a:extLst>
                <a:ext uri="{FF2B5EF4-FFF2-40B4-BE49-F238E27FC236}">
                  <a16:creationId xmlns:a16="http://schemas.microsoft.com/office/drawing/2014/main" id="{645F6E6D-B4C6-41CC-A40D-C1345269900B}"/>
                </a:ext>
              </a:extLst>
            </p:cNvPr>
            <p:cNvSpPr/>
            <p:nvPr/>
          </p:nvSpPr>
          <p:spPr>
            <a:xfrm>
              <a:off x="8885622" y="264125"/>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44" name="Diamond 43">
              <a:extLst>
                <a:ext uri="{FF2B5EF4-FFF2-40B4-BE49-F238E27FC236}">
                  <a16:creationId xmlns:a16="http://schemas.microsoft.com/office/drawing/2014/main" id="{5E49BBC5-E009-4C4B-8732-0713560C511D}"/>
                </a:ext>
              </a:extLst>
            </p:cNvPr>
            <p:cNvSpPr/>
            <p:nvPr/>
          </p:nvSpPr>
          <p:spPr>
            <a:xfrm>
              <a:off x="2312300" y="547341"/>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48" name="Diamond 47">
              <a:extLst>
                <a:ext uri="{FF2B5EF4-FFF2-40B4-BE49-F238E27FC236}">
                  <a16:creationId xmlns:a16="http://schemas.microsoft.com/office/drawing/2014/main" id="{9F3D8768-6A2C-4955-916B-C5E471500F99}"/>
                </a:ext>
              </a:extLst>
            </p:cNvPr>
            <p:cNvSpPr/>
            <p:nvPr/>
          </p:nvSpPr>
          <p:spPr>
            <a:xfrm>
              <a:off x="9375530" y="1649121"/>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sp>
          <p:nvSpPr>
            <p:cNvPr id="50" name="Diamond 49">
              <a:extLst>
                <a:ext uri="{FF2B5EF4-FFF2-40B4-BE49-F238E27FC236}">
                  <a16:creationId xmlns:a16="http://schemas.microsoft.com/office/drawing/2014/main" id="{01E7F0A4-304B-4CB2-BCF1-5ECEFBD81355}"/>
                </a:ext>
              </a:extLst>
            </p:cNvPr>
            <p:cNvSpPr/>
            <p:nvPr/>
          </p:nvSpPr>
          <p:spPr>
            <a:xfrm>
              <a:off x="9237521" y="1784326"/>
              <a:ext cx="138009" cy="23107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endParaRPr>
            </a:p>
          </p:txBody>
        </p:sp>
      </p:grpSp>
      <p:sp>
        <p:nvSpPr>
          <p:cNvPr id="63" name="Rectangle 62">
            <a:extLst>
              <a:ext uri="{FF2B5EF4-FFF2-40B4-BE49-F238E27FC236}">
                <a16:creationId xmlns:a16="http://schemas.microsoft.com/office/drawing/2014/main" id="{41F947B6-B51C-4CAB-9F35-B470F1807265}"/>
              </a:ext>
            </a:extLst>
          </p:cNvPr>
          <p:cNvSpPr/>
          <p:nvPr/>
        </p:nvSpPr>
        <p:spPr>
          <a:xfrm>
            <a:off x="4657817" y="4876602"/>
            <a:ext cx="5646420" cy="9144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Slide Number Placeholder 3">
            <a:extLst>
              <a:ext uri="{FF2B5EF4-FFF2-40B4-BE49-F238E27FC236}">
                <a16:creationId xmlns:a16="http://schemas.microsoft.com/office/drawing/2014/main" id="{F9EA5D96-AB14-49CE-BD7D-F2A8D4065554}"/>
              </a:ext>
            </a:extLst>
          </p:cNvPr>
          <p:cNvSpPr>
            <a:spLocks noGrp="1"/>
          </p:cNvSpPr>
          <p:nvPr>
            <p:ph type="sldNum" sz="quarter" idx="4"/>
          </p:nvPr>
        </p:nvSpPr>
        <p:spPr/>
        <p:txBody>
          <a:bodyPr/>
          <a:lstStyle/>
          <a:p>
            <a:r>
              <a:rPr lang="en-US"/>
              <a:t>7</a:t>
            </a:r>
          </a:p>
          <a:p>
            <a:endParaRPr lang="en-US"/>
          </a:p>
        </p:txBody>
      </p:sp>
      <p:sp>
        <p:nvSpPr>
          <p:cNvPr id="55" name="Rectangle 54">
            <a:extLst>
              <a:ext uri="{FF2B5EF4-FFF2-40B4-BE49-F238E27FC236}">
                <a16:creationId xmlns:a16="http://schemas.microsoft.com/office/drawing/2014/main" id="{037A0369-82FA-4EE2-B1D2-09C6FF5BE428}"/>
              </a:ext>
            </a:extLst>
          </p:cNvPr>
          <p:cNvSpPr/>
          <p:nvPr/>
        </p:nvSpPr>
        <p:spPr>
          <a:xfrm>
            <a:off x="-50800" y="5209209"/>
            <a:ext cx="12250288" cy="73242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rial" panose="020B0604020202020204" pitchFamily="34" charset="0"/>
            </a:endParaRPr>
          </a:p>
        </p:txBody>
      </p:sp>
      <p:sp>
        <p:nvSpPr>
          <p:cNvPr id="61" name="Freeform: Shape 60">
            <a:extLst>
              <a:ext uri="{FF2B5EF4-FFF2-40B4-BE49-F238E27FC236}">
                <a16:creationId xmlns:a16="http://schemas.microsoft.com/office/drawing/2014/main" id="{275D769B-E610-428A-9BC2-F8577F6725F6}"/>
              </a:ext>
            </a:extLst>
          </p:cNvPr>
          <p:cNvSpPr/>
          <p:nvPr/>
        </p:nvSpPr>
        <p:spPr>
          <a:xfrm>
            <a:off x="-870448" y="3916373"/>
            <a:ext cx="7431953" cy="1952734"/>
          </a:xfrm>
          <a:custGeom>
            <a:avLst/>
            <a:gdLst>
              <a:gd name="connsiteX0" fmla="*/ 763768 w 7431953"/>
              <a:gd name="connsiteY0" fmla="*/ 145087 h 1952734"/>
              <a:gd name="connsiteX1" fmla="*/ 4147048 w 7431953"/>
              <a:gd name="connsiteY1" fmla="*/ 251767 h 1952734"/>
              <a:gd name="connsiteX2" fmla="*/ 7347448 w 7431953"/>
              <a:gd name="connsiteY2" fmla="*/ 1829107 h 1952734"/>
              <a:gd name="connsiteX3" fmla="*/ 580888 w 7431953"/>
              <a:gd name="connsiteY3" fmla="*/ 1661467 h 1952734"/>
              <a:gd name="connsiteX4" fmla="*/ 763768 w 7431953"/>
              <a:gd name="connsiteY4" fmla="*/ 145087 h 195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1953" h="1952734">
                <a:moveTo>
                  <a:pt x="763768" y="145087"/>
                </a:moveTo>
                <a:cubicBezTo>
                  <a:pt x="1358128" y="-89863"/>
                  <a:pt x="3049768" y="-28903"/>
                  <a:pt x="4147048" y="251767"/>
                </a:cubicBezTo>
                <a:cubicBezTo>
                  <a:pt x="5244328" y="532437"/>
                  <a:pt x="7941808" y="1594157"/>
                  <a:pt x="7347448" y="1829107"/>
                </a:cubicBezTo>
                <a:cubicBezTo>
                  <a:pt x="6753088" y="2064057"/>
                  <a:pt x="1676898" y="1939597"/>
                  <a:pt x="580888" y="1661467"/>
                </a:cubicBezTo>
                <a:cubicBezTo>
                  <a:pt x="-515122" y="1383337"/>
                  <a:pt x="169408" y="380037"/>
                  <a:pt x="763768" y="145087"/>
                </a:cubicBezTo>
                <a:close/>
              </a:path>
            </a:pathLst>
          </a:custGeom>
          <a:solidFill>
            <a:schemeClr val="tx1">
              <a:lumMod val="50000"/>
              <a:lumOff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rial" panose="020B0604020202020204" pitchFamily="34" charset="0"/>
            </a:endParaRPr>
          </a:p>
        </p:txBody>
      </p:sp>
      <p:sp>
        <p:nvSpPr>
          <p:cNvPr id="62" name="Freeform: Shape 61">
            <a:extLst>
              <a:ext uri="{FF2B5EF4-FFF2-40B4-BE49-F238E27FC236}">
                <a16:creationId xmlns:a16="http://schemas.microsoft.com/office/drawing/2014/main" id="{7AF6C993-853E-4FC4-A017-F6D1A984EE6C}"/>
              </a:ext>
            </a:extLst>
          </p:cNvPr>
          <p:cNvSpPr/>
          <p:nvPr/>
        </p:nvSpPr>
        <p:spPr>
          <a:xfrm>
            <a:off x="9037264" y="4067502"/>
            <a:ext cx="4313028" cy="1766041"/>
          </a:xfrm>
          <a:custGeom>
            <a:avLst/>
            <a:gdLst>
              <a:gd name="connsiteX0" fmla="*/ 56 w 4313028"/>
              <a:gd name="connsiteY0" fmla="*/ 1296978 h 1766041"/>
              <a:gd name="connsiteX1" fmla="*/ 2080316 w 4313028"/>
              <a:gd name="connsiteY1" fmla="*/ 9198 h 1766041"/>
              <a:gd name="connsiteX2" fmla="*/ 4312976 w 4313028"/>
              <a:gd name="connsiteY2" fmla="*/ 771198 h 1766041"/>
              <a:gd name="connsiteX3" fmla="*/ 2141276 w 4313028"/>
              <a:gd name="connsiteY3" fmla="*/ 1746558 h 1766041"/>
              <a:gd name="connsiteX4" fmla="*/ 56 w 4313028"/>
              <a:gd name="connsiteY4" fmla="*/ 1296978 h 1766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3028" h="1766041">
                <a:moveTo>
                  <a:pt x="56" y="1296978"/>
                </a:moveTo>
                <a:cubicBezTo>
                  <a:pt x="-10104" y="1007418"/>
                  <a:pt x="1361496" y="96828"/>
                  <a:pt x="2080316" y="9198"/>
                </a:cubicBezTo>
                <a:cubicBezTo>
                  <a:pt x="2799136" y="-78432"/>
                  <a:pt x="4302816" y="481638"/>
                  <a:pt x="4312976" y="771198"/>
                </a:cubicBezTo>
                <a:cubicBezTo>
                  <a:pt x="4323136" y="1060758"/>
                  <a:pt x="2856286" y="1653848"/>
                  <a:pt x="2141276" y="1746558"/>
                </a:cubicBezTo>
                <a:cubicBezTo>
                  <a:pt x="1426266" y="1839268"/>
                  <a:pt x="10216" y="1586538"/>
                  <a:pt x="56" y="1296978"/>
                </a:cubicBezTo>
                <a:close/>
              </a:path>
            </a:pathLst>
          </a:custGeom>
          <a:solidFill>
            <a:schemeClr val="tx1">
              <a:lumMod val="50000"/>
              <a:lumOff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rial" panose="020B0604020202020204" pitchFamily="34" charset="0"/>
            </a:endParaRPr>
          </a:p>
        </p:txBody>
      </p:sp>
      <p:sp>
        <p:nvSpPr>
          <p:cNvPr id="3" name="Callout: Line 2">
            <a:extLst>
              <a:ext uri="{FF2B5EF4-FFF2-40B4-BE49-F238E27FC236}">
                <a16:creationId xmlns:a16="http://schemas.microsoft.com/office/drawing/2014/main" id="{2786B1EA-309E-4516-BFEE-7C0F700D2FB6}"/>
              </a:ext>
            </a:extLst>
          </p:cNvPr>
          <p:cNvSpPr/>
          <p:nvPr/>
        </p:nvSpPr>
        <p:spPr>
          <a:xfrm>
            <a:off x="7335737" y="1779875"/>
            <a:ext cx="2101016" cy="1476944"/>
          </a:xfrm>
          <a:prstGeom prst="borderCallout1">
            <a:avLst>
              <a:gd name="adj1" fmla="val 50925"/>
              <a:gd name="adj2" fmla="val -130"/>
              <a:gd name="adj3" fmla="val 129361"/>
              <a:gd name="adj4" fmla="val -47881"/>
            </a:avLst>
          </a:prstGeom>
          <a:solidFill>
            <a:schemeClr val="tx1">
              <a:lumMod val="75000"/>
              <a:lumOff val="25000"/>
            </a:schemeClr>
          </a:solidFill>
          <a:ln w="317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40">
                <a:solidFill>
                  <a:schemeClr val="bg1"/>
                </a:solidFill>
                <a:latin typeface="Arial" panose="020B0604020202020204" pitchFamily="34" charset="0"/>
              </a:rPr>
              <a:t>Leveling Capabilities up to </a:t>
            </a:r>
            <a:r>
              <a:rPr lang="en-US" sz="2350">
                <a:solidFill>
                  <a:schemeClr val="bg1"/>
                </a:solidFill>
                <a:latin typeface="Arial" panose="020B0604020202020204" pitchFamily="34" charset="0"/>
              </a:rPr>
              <a:t>12-Degree</a:t>
            </a:r>
            <a:r>
              <a:rPr lang="en-US" sz="2340">
                <a:solidFill>
                  <a:schemeClr val="bg1"/>
                </a:solidFill>
                <a:latin typeface="Arial" panose="020B0604020202020204" pitchFamily="34" charset="0"/>
              </a:rPr>
              <a:t> Slope</a:t>
            </a:r>
          </a:p>
        </p:txBody>
      </p:sp>
      <p:sp>
        <p:nvSpPr>
          <p:cNvPr id="81" name="Callout: Line 80">
            <a:extLst>
              <a:ext uri="{FF2B5EF4-FFF2-40B4-BE49-F238E27FC236}">
                <a16:creationId xmlns:a16="http://schemas.microsoft.com/office/drawing/2014/main" id="{B61BB6DA-E726-4C9F-B265-22154E24552F}"/>
              </a:ext>
            </a:extLst>
          </p:cNvPr>
          <p:cNvSpPr/>
          <p:nvPr/>
        </p:nvSpPr>
        <p:spPr>
          <a:xfrm>
            <a:off x="7279476" y="3647162"/>
            <a:ext cx="2136291" cy="1363429"/>
          </a:xfrm>
          <a:prstGeom prst="borderCallout1">
            <a:avLst>
              <a:gd name="adj1" fmla="val 54372"/>
              <a:gd name="adj2" fmla="val -130"/>
              <a:gd name="adj3" fmla="val 47412"/>
              <a:gd name="adj4" fmla="val -51664"/>
            </a:avLst>
          </a:prstGeom>
          <a:solidFill>
            <a:schemeClr val="tx1">
              <a:lumMod val="75000"/>
              <a:lumOff val="25000"/>
            </a:schemeClr>
          </a:solidFill>
          <a:ln w="317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50">
                <a:solidFill>
                  <a:schemeClr val="bg1"/>
                </a:solidFill>
                <a:latin typeface="Arial" panose="020B0604020202020204" pitchFamily="34" charset="0"/>
              </a:rPr>
              <a:t>Supports 14-16 Metric Tons</a:t>
            </a:r>
          </a:p>
        </p:txBody>
      </p:sp>
      <p:sp>
        <p:nvSpPr>
          <p:cNvPr id="82" name="Callout: Line 81">
            <a:extLst>
              <a:ext uri="{FF2B5EF4-FFF2-40B4-BE49-F238E27FC236}">
                <a16:creationId xmlns:a16="http://schemas.microsoft.com/office/drawing/2014/main" id="{020194C3-8326-4B4B-A986-87E37FFBF3FE}"/>
              </a:ext>
            </a:extLst>
          </p:cNvPr>
          <p:cNvSpPr/>
          <p:nvPr/>
        </p:nvSpPr>
        <p:spPr>
          <a:xfrm>
            <a:off x="2776233" y="1880198"/>
            <a:ext cx="1948793" cy="1309258"/>
          </a:xfrm>
          <a:prstGeom prst="borderCallout1">
            <a:avLst>
              <a:gd name="adj1" fmla="val 110000"/>
              <a:gd name="adj2" fmla="val 135729"/>
              <a:gd name="adj3" fmla="val 49872"/>
              <a:gd name="adj4" fmla="val 100134"/>
            </a:avLst>
          </a:prstGeom>
          <a:solidFill>
            <a:schemeClr val="tx1">
              <a:lumMod val="75000"/>
              <a:lumOff val="25000"/>
            </a:schemeClr>
          </a:solidFill>
          <a:ln w="317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rPr>
              <a:t>Level Within an Hour</a:t>
            </a:r>
          </a:p>
        </p:txBody>
      </p:sp>
      <p:pic>
        <p:nvPicPr>
          <p:cNvPr id="83" name="Graphic 82" descr="Fire">
            <a:extLst>
              <a:ext uri="{FF2B5EF4-FFF2-40B4-BE49-F238E27FC236}">
                <a16:creationId xmlns:a16="http://schemas.microsoft.com/office/drawing/2014/main" id="{1716158F-2F42-4902-9DD5-179D5D0B1C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50915" y="4661823"/>
            <a:ext cx="721502" cy="914400"/>
          </a:xfrm>
          <a:prstGeom prst="rect">
            <a:avLst/>
          </a:prstGeom>
        </p:spPr>
      </p:pic>
      <p:sp>
        <p:nvSpPr>
          <p:cNvPr id="84" name="Callout: Line 83">
            <a:extLst>
              <a:ext uri="{FF2B5EF4-FFF2-40B4-BE49-F238E27FC236}">
                <a16:creationId xmlns:a16="http://schemas.microsoft.com/office/drawing/2014/main" id="{ECBF28C9-19A3-449B-8825-B9D43AF6E720}"/>
              </a:ext>
            </a:extLst>
          </p:cNvPr>
          <p:cNvSpPr/>
          <p:nvPr/>
        </p:nvSpPr>
        <p:spPr>
          <a:xfrm>
            <a:off x="2496258" y="3569533"/>
            <a:ext cx="1967811" cy="1284961"/>
          </a:xfrm>
          <a:prstGeom prst="borderCallout1">
            <a:avLst>
              <a:gd name="adj1" fmla="val 42573"/>
              <a:gd name="adj2" fmla="val 171306"/>
              <a:gd name="adj3" fmla="val 49872"/>
              <a:gd name="adj4" fmla="val 100134"/>
            </a:avLst>
          </a:prstGeom>
          <a:solidFill>
            <a:schemeClr val="tx1">
              <a:lumMod val="75000"/>
              <a:lumOff val="25000"/>
            </a:schemeClr>
          </a:solidFill>
          <a:ln w="317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rPr>
              <a:t>Reusability</a:t>
            </a:r>
          </a:p>
        </p:txBody>
      </p:sp>
      <p:sp>
        <p:nvSpPr>
          <p:cNvPr id="6" name="Rectangle 5">
            <a:extLst>
              <a:ext uri="{FF2B5EF4-FFF2-40B4-BE49-F238E27FC236}">
                <a16:creationId xmlns:a16="http://schemas.microsoft.com/office/drawing/2014/main" id="{E2D37165-A162-4450-BBB3-D2A7DE43606F}"/>
              </a:ext>
            </a:extLst>
          </p:cNvPr>
          <p:cNvSpPr/>
          <p:nvPr/>
        </p:nvSpPr>
        <p:spPr>
          <a:xfrm>
            <a:off x="4218765" y="7641"/>
            <a:ext cx="3558045" cy="935449"/>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a:solidFill>
                  <a:srgbClr val="FC3D21"/>
                </a:solidFill>
                <a:latin typeface="Arial" panose="020B0604020202020204" pitchFamily="34" charset="0"/>
                <a:cs typeface="Arial" panose="020B0604020202020204" pitchFamily="34" charset="0"/>
              </a:rPr>
              <a:t>Project Goals</a:t>
            </a:r>
          </a:p>
        </p:txBody>
      </p:sp>
      <p:sp>
        <p:nvSpPr>
          <p:cNvPr id="145" name="Content Placeholder 7">
            <a:extLst>
              <a:ext uri="{FF2B5EF4-FFF2-40B4-BE49-F238E27FC236}">
                <a16:creationId xmlns:a16="http://schemas.microsoft.com/office/drawing/2014/main" id="{A0FD0E14-5767-414C-8105-FA8B0F9043D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latin typeface="Arial"/>
                <a:cs typeface="Arial"/>
              </a:rPr>
              <a:t>Jake Seaman</a:t>
            </a:r>
            <a:endParaRPr lang="en-US" sz="1400"/>
          </a:p>
        </p:txBody>
      </p:sp>
      <p:grpSp>
        <p:nvGrpSpPr>
          <p:cNvPr id="101" name="Group 100">
            <a:extLst>
              <a:ext uri="{FF2B5EF4-FFF2-40B4-BE49-F238E27FC236}">
                <a16:creationId xmlns:a16="http://schemas.microsoft.com/office/drawing/2014/main" id="{266D5977-6128-4AAF-B126-320F3EF66BFD}"/>
              </a:ext>
            </a:extLst>
          </p:cNvPr>
          <p:cNvGrpSpPr/>
          <p:nvPr/>
        </p:nvGrpSpPr>
        <p:grpSpPr>
          <a:xfrm rot="482309">
            <a:off x="4475174" y="3188369"/>
            <a:ext cx="2747068" cy="2343615"/>
            <a:chOff x="4380171" y="1368410"/>
            <a:chExt cx="2747068" cy="2343615"/>
          </a:xfrm>
        </p:grpSpPr>
        <p:sp>
          <p:nvSpPr>
            <p:cNvPr id="102" name="Trapezoid 101">
              <a:extLst>
                <a:ext uri="{FF2B5EF4-FFF2-40B4-BE49-F238E27FC236}">
                  <a16:creationId xmlns:a16="http://schemas.microsoft.com/office/drawing/2014/main" id="{9FB5CCAD-1C08-4546-AA72-641DA3576ED2}"/>
                </a:ext>
              </a:extLst>
            </p:cNvPr>
            <p:cNvSpPr/>
            <p:nvPr/>
          </p:nvSpPr>
          <p:spPr>
            <a:xfrm>
              <a:off x="5426148" y="2634853"/>
              <a:ext cx="660104" cy="381001"/>
            </a:xfrm>
            <a:prstGeom prst="trapezoid">
              <a:avLst/>
            </a:prstGeom>
            <a:solidFill>
              <a:schemeClr val="bg1">
                <a:lumMod val="6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103" name="Group 102">
              <a:extLst>
                <a:ext uri="{FF2B5EF4-FFF2-40B4-BE49-F238E27FC236}">
                  <a16:creationId xmlns:a16="http://schemas.microsoft.com/office/drawing/2014/main" id="{48144C75-B051-4BDA-93DF-B0914122767D}"/>
                </a:ext>
              </a:extLst>
            </p:cNvPr>
            <p:cNvGrpSpPr/>
            <p:nvPr/>
          </p:nvGrpSpPr>
          <p:grpSpPr>
            <a:xfrm>
              <a:off x="4380171" y="1368410"/>
              <a:ext cx="2747068" cy="2343615"/>
              <a:chOff x="3359792" y="818354"/>
              <a:chExt cx="4630685" cy="3872011"/>
            </a:xfrm>
          </p:grpSpPr>
          <p:grpSp>
            <p:nvGrpSpPr>
              <p:cNvPr id="104" name="Group 103">
                <a:extLst>
                  <a:ext uri="{FF2B5EF4-FFF2-40B4-BE49-F238E27FC236}">
                    <a16:creationId xmlns:a16="http://schemas.microsoft.com/office/drawing/2014/main" id="{3CF681CA-3C96-41F9-89E9-A81916C50187}"/>
                  </a:ext>
                </a:extLst>
              </p:cNvPr>
              <p:cNvGrpSpPr/>
              <p:nvPr/>
            </p:nvGrpSpPr>
            <p:grpSpPr>
              <a:xfrm>
                <a:off x="3359792" y="4118786"/>
                <a:ext cx="578835" cy="571579"/>
                <a:chOff x="196560" y="499629"/>
                <a:chExt cx="3333749" cy="3325090"/>
              </a:xfrm>
            </p:grpSpPr>
            <p:sp>
              <p:nvSpPr>
                <p:cNvPr id="136" name="Block Arc 135">
                  <a:extLst>
                    <a:ext uri="{FF2B5EF4-FFF2-40B4-BE49-F238E27FC236}">
                      <a16:creationId xmlns:a16="http://schemas.microsoft.com/office/drawing/2014/main" id="{F8C1B6E9-D0C8-44FE-BBC9-06666DB33C74}"/>
                    </a:ext>
                  </a:extLst>
                </p:cNvPr>
                <p:cNvSpPr/>
                <p:nvPr/>
              </p:nvSpPr>
              <p:spPr>
                <a:xfrm>
                  <a:off x="196560" y="499629"/>
                  <a:ext cx="3333749" cy="3325090"/>
                </a:xfrm>
                <a:prstGeom prst="blockArc">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137" name="Rectangle: Rounded Corners 136">
                  <a:extLst>
                    <a:ext uri="{FF2B5EF4-FFF2-40B4-BE49-F238E27FC236}">
                      <a16:creationId xmlns:a16="http://schemas.microsoft.com/office/drawing/2014/main" id="{D2B2B841-14D8-4AA2-889F-1E2DF859806D}"/>
                    </a:ext>
                  </a:extLst>
                </p:cNvPr>
                <p:cNvSpPr/>
                <p:nvPr/>
              </p:nvSpPr>
              <p:spPr>
                <a:xfrm>
                  <a:off x="578146" y="1257298"/>
                  <a:ext cx="2450521" cy="90920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105" name="Group 104">
                <a:extLst>
                  <a:ext uri="{FF2B5EF4-FFF2-40B4-BE49-F238E27FC236}">
                    <a16:creationId xmlns:a16="http://schemas.microsoft.com/office/drawing/2014/main" id="{5922DBA1-977C-4970-AB58-91EFFA1578CC}"/>
                  </a:ext>
                </a:extLst>
              </p:cNvPr>
              <p:cNvGrpSpPr/>
              <p:nvPr/>
            </p:nvGrpSpPr>
            <p:grpSpPr>
              <a:xfrm>
                <a:off x="5391623" y="4118337"/>
                <a:ext cx="578835" cy="571579"/>
                <a:chOff x="196560" y="499629"/>
                <a:chExt cx="3333749" cy="3325090"/>
              </a:xfrm>
            </p:grpSpPr>
            <p:sp>
              <p:nvSpPr>
                <p:cNvPr id="134" name="Block Arc 133">
                  <a:extLst>
                    <a:ext uri="{FF2B5EF4-FFF2-40B4-BE49-F238E27FC236}">
                      <a16:creationId xmlns:a16="http://schemas.microsoft.com/office/drawing/2014/main" id="{756491B3-6F07-4B1F-BC20-36ABF2A84280}"/>
                    </a:ext>
                  </a:extLst>
                </p:cNvPr>
                <p:cNvSpPr/>
                <p:nvPr/>
              </p:nvSpPr>
              <p:spPr>
                <a:xfrm>
                  <a:off x="196560" y="499629"/>
                  <a:ext cx="3333749" cy="3325090"/>
                </a:xfrm>
                <a:prstGeom prst="blockArc">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135" name="Rectangle: Rounded Corners 134">
                  <a:extLst>
                    <a:ext uri="{FF2B5EF4-FFF2-40B4-BE49-F238E27FC236}">
                      <a16:creationId xmlns:a16="http://schemas.microsoft.com/office/drawing/2014/main" id="{7F91AF00-20A0-43C5-A0BB-62D2117E48D1}"/>
                    </a:ext>
                  </a:extLst>
                </p:cNvPr>
                <p:cNvSpPr/>
                <p:nvPr/>
              </p:nvSpPr>
              <p:spPr>
                <a:xfrm>
                  <a:off x="503959" y="1257299"/>
                  <a:ext cx="2450521" cy="90920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106" name="Group 105">
                <a:extLst>
                  <a:ext uri="{FF2B5EF4-FFF2-40B4-BE49-F238E27FC236}">
                    <a16:creationId xmlns:a16="http://schemas.microsoft.com/office/drawing/2014/main" id="{77665A99-A7B0-4370-89D4-7000FFE99C0A}"/>
                  </a:ext>
                </a:extLst>
              </p:cNvPr>
              <p:cNvGrpSpPr/>
              <p:nvPr/>
            </p:nvGrpSpPr>
            <p:grpSpPr>
              <a:xfrm>
                <a:off x="7411642" y="4118785"/>
                <a:ext cx="578835" cy="571579"/>
                <a:chOff x="196560" y="499629"/>
                <a:chExt cx="3333749" cy="3325090"/>
              </a:xfrm>
            </p:grpSpPr>
            <p:sp>
              <p:nvSpPr>
                <p:cNvPr id="132" name="Block Arc 131">
                  <a:extLst>
                    <a:ext uri="{FF2B5EF4-FFF2-40B4-BE49-F238E27FC236}">
                      <a16:creationId xmlns:a16="http://schemas.microsoft.com/office/drawing/2014/main" id="{F522BADF-AC1A-472D-8479-C6FF436BC474}"/>
                    </a:ext>
                  </a:extLst>
                </p:cNvPr>
                <p:cNvSpPr/>
                <p:nvPr/>
              </p:nvSpPr>
              <p:spPr>
                <a:xfrm>
                  <a:off x="196560" y="499629"/>
                  <a:ext cx="3333749" cy="3325090"/>
                </a:xfrm>
                <a:prstGeom prst="blockArc">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133" name="Rectangle: Rounded Corners 132">
                  <a:extLst>
                    <a:ext uri="{FF2B5EF4-FFF2-40B4-BE49-F238E27FC236}">
                      <a16:creationId xmlns:a16="http://schemas.microsoft.com/office/drawing/2014/main" id="{7ADB0874-390A-4707-848B-4FA2D84A7E44}"/>
                    </a:ext>
                  </a:extLst>
                </p:cNvPr>
                <p:cNvSpPr/>
                <p:nvPr/>
              </p:nvSpPr>
              <p:spPr>
                <a:xfrm>
                  <a:off x="503959" y="1257299"/>
                  <a:ext cx="2450521" cy="90920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107" name="Group 106">
                <a:extLst>
                  <a:ext uri="{FF2B5EF4-FFF2-40B4-BE49-F238E27FC236}">
                    <a16:creationId xmlns:a16="http://schemas.microsoft.com/office/drawing/2014/main" id="{DA2E867C-8A49-467D-84E2-F2ECDF5C05BB}"/>
                  </a:ext>
                </a:extLst>
              </p:cNvPr>
              <p:cNvGrpSpPr/>
              <p:nvPr/>
            </p:nvGrpSpPr>
            <p:grpSpPr>
              <a:xfrm>
                <a:off x="3730791" y="818354"/>
                <a:ext cx="3953617" cy="3582502"/>
                <a:chOff x="2576185" y="48489"/>
                <a:chExt cx="5796113" cy="5264478"/>
              </a:xfrm>
            </p:grpSpPr>
            <p:sp>
              <p:nvSpPr>
                <p:cNvPr id="108" name="Rectangle: Rounded Corners 107">
                  <a:extLst>
                    <a:ext uri="{FF2B5EF4-FFF2-40B4-BE49-F238E27FC236}">
                      <a16:creationId xmlns:a16="http://schemas.microsoft.com/office/drawing/2014/main" id="{83B794B3-FB49-4694-A3A9-84597D3D5B1C}"/>
                    </a:ext>
                  </a:extLst>
                </p:cNvPr>
                <p:cNvSpPr/>
                <p:nvPr/>
              </p:nvSpPr>
              <p:spPr>
                <a:xfrm rot="10800000">
                  <a:off x="4153763" y="473649"/>
                  <a:ext cx="510886" cy="18184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9" name="Hexagon 108">
                  <a:extLst>
                    <a:ext uri="{FF2B5EF4-FFF2-40B4-BE49-F238E27FC236}">
                      <a16:creationId xmlns:a16="http://schemas.microsoft.com/office/drawing/2014/main" id="{8C9DA6E6-5165-47F3-ABA8-9CDC5602FA3C}"/>
                    </a:ext>
                  </a:extLst>
                </p:cNvPr>
                <p:cNvSpPr/>
                <p:nvPr/>
              </p:nvSpPr>
              <p:spPr>
                <a:xfrm>
                  <a:off x="3994994" y="460310"/>
                  <a:ext cx="2946916" cy="2216020"/>
                </a:xfrm>
                <a:prstGeom prst="hexagon">
                  <a:avLst/>
                </a:prstGeom>
                <a:solidFill>
                  <a:schemeClr val="bg2">
                    <a:lumMod val="7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0" name="Rectangle: Rounded Corners 109">
                  <a:extLst>
                    <a:ext uri="{FF2B5EF4-FFF2-40B4-BE49-F238E27FC236}">
                      <a16:creationId xmlns:a16="http://schemas.microsoft.com/office/drawing/2014/main" id="{C941E82C-742B-421C-A892-1095AC1B772B}"/>
                    </a:ext>
                  </a:extLst>
                </p:cNvPr>
                <p:cNvSpPr/>
                <p:nvPr/>
              </p:nvSpPr>
              <p:spPr>
                <a:xfrm rot="13920000" flipV="1">
                  <a:off x="6134874" y="3795064"/>
                  <a:ext cx="2738216" cy="12440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1" name="Rectangle: Rounded Corners 110">
                  <a:extLst>
                    <a:ext uri="{FF2B5EF4-FFF2-40B4-BE49-F238E27FC236}">
                      <a16:creationId xmlns:a16="http://schemas.microsoft.com/office/drawing/2014/main" id="{B8131E60-5EF0-4F6E-9BE8-B82985E1261B}"/>
                    </a:ext>
                  </a:extLst>
                </p:cNvPr>
                <p:cNvSpPr/>
                <p:nvPr/>
              </p:nvSpPr>
              <p:spPr>
                <a:xfrm rot="7680000" flipV="1">
                  <a:off x="2013147" y="3881655"/>
                  <a:ext cx="2738216" cy="12440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2" name="Rectangle: Rounded Corners 111">
                  <a:extLst>
                    <a:ext uri="{FF2B5EF4-FFF2-40B4-BE49-F238E27FC236}">
                      <a16:creationId xmlns:a16="http://schemas.microsoft.com/office/drawing/2014/main" id="{5D41D71D-2B60-43C6-B5A9-13E1B6B1628F}"/>
                    </a:ext>
                  </a:extLst>
                </p:cNvPr>
                <p:cNvSpPr/>
                <p:nvPr/>
              </p:nvSpPr>
              <p:spPr>
                <a:xfrm rot="5400000" flipV="1">
                  <a:off x="4619237" y="4242442"/>
                  <a:ext cx="1621193" cy="14172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3" name="Rectangle: Rounded Corners 112">
                  <a:extLst>
                    <a:ext uri="{FF2B5EF4-FFF2-40B4-BE49-F238E27FC236}">
                      <a16:creationId xmlns:a16="http://schemas.microsoft.com/office/drawing/2014/main" id="{F06ED18D-E564-4D8F-AE20-D20AA613B47B}"/>
                    </a:ext>
                  </a:extLst>
                </p:cNvPr>
                <p:cNvSpPr/>
                <p:nvPr/>
              </p:nvSpPr>
              <p:spPr>
                <a:xfrm rot="2100000" flipV="1">
                  <a:off x="6507263" y="3194157"/>
                  <a:ext cx="1811694" cy="12440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4" name="Rectangle: Rounded Corners 113">
                  <a:extLst>
                    <a:ext uri="{FF2B5EF4-FFF2-40B4-BE49-F238E27FC236}">
                      <a16:creationId xmlns:a16="http://schemas.microsoft.com/office/drawing/2014/main" id="{41F30B29-C855-4D89-B459-FB8E5E730CC3}"/>
                    </a:ext>
                  </a:extLst>
                </p:cNvPr>
                <p:cNvSpPr/>
                <p:nvPr/>
              </p:nvSpPr>
              <p:spPr>
                <a:xfrm rot="8700000" flipV="1">
                  <a:off x="2627284" y="3194157"/>
                  <a:ext cx="1811694" cy="12440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5" name="Rectangle: Top Corners Snipped 114">
                  <a:extLst>
                    <a:ext uri="{FF2B5EF4-FFF2-40B4-BE49-F238E27FC236}">
                      <a16:creationId xmlns:a16="http://schemas.microsoft.com/office/drawing/2014/main" id="{57F5AEB2-CDBC-4C2A-9A06-53012FEF0D97}"/>
                    </a:ext>
                  </a:extLst>
                </p:cNvPr>
                <p:cNvSpPr/>
                <p:nvPr/>
              </p:nvSpPr>
              <p:spPr>
                <a:xfrm>
                  <a:off x="4021494" y="2676332"/>
                  <a:ext cx="2892487" cy="808652"/>
                </a:xfrm>
                <a:prstGeom prst="snip2SameRect">
                  <a:avLst/>
                </a:prstGeom>
                <a:solidFill>
                  <a:schemeClr val="accent2"/>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6" name="Rectangle: Rounded Corners 115">
                  <a:extLst>
                    <a:ext uri="{FF2B5EF4-FFF2-40B4-BE49-F238E27FC236}">
                      <a16:creationId xmlns:a16="http://schemas.microsoft.com/office/drawing/2014/main" id="{C3A991D7-F6CE-4A89-B8FE-5353ED711894}"/>
                    </a:ext>
                  </a:extLst>
                </p:cNvPr>
                <p:cNvSpPr/>
                <p:nvPr/>
              </p:nvSpPr>
              <p:spPr>
                <a:xfrm>
                  <a:off x="5165465" y="2677302"/>
                  <a:ext cx="155513" cy="2114939"/>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7" name="Rectangle: Rounded Corners 116">
                  <a:extLst>
                    <a:ext uri="{FF2B5EF4-FFF2-40B4-BE49-F238E27FC236}">
                      <a16:creationId xmlns:a16="http://schemas.microsoft.com/office/drawing/2014/main" id="{06E21CFC-2465-4714-9B8B-7E208A5C2941}"/>
                    </a:ext>
                  </a:extLst>
                </p:cNvPr>
                <p:cNvSpPr/>
                <p:nvPr/>
              </p:nvSpPr>
              <p:spPr>
                <a:xfrm>
                  <a:off x="5538689" y="2669526"/>
                  <a:ext cx="163288" cy="212271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8" name="Rectangle: Rounded Corners 117">
                  <a:extLst>
                    <a:ext uri="{FF2B5EF4-FFF2-40B4-BE49-F238E27FC236}">
                      <a16:creationId xmlns:a16="http://schemas.microsoft.com/office/drawing/2014/main" id="{DC874396-69C1-4423-8234-DBE315AE46FE}"/>
                    </a:ext>
                  </a:extLst>
                </p:cNvPr>
                <p:cNvSpPr/>
                <p:nvPr/>
              </p:nvSpPr>
              <p:spPr>
                <a:xfrm>
                  <a:off x="5246137" y="4421933"/>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9" name="Rectangle: Rounded Corners 118">
                  <a:extLst>
                    <a:ext uri="{FF2B5EF4-FFF2-40B4-BE49-F238E27FC236}">
                      <a16:creationId xmlns:a16="http://schemas.microsoft.com/office/drawing/2014/main" id="{41E457B7-5D73-4F00-9E76-5D1026056DD9}"/>
                    </a:ext>
                  </a:extLst>
                </p:cNvPr>
                <p:cNvSpPr/>
                <p:nvPr/>
              </p:nvSpPr>
              <p:spPr>
                <a:xfrm>
                  <a:off x="5246137" y="3084545"/>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0" name="Rectangle: Rounded Corners 119">
                  <a:extLst>
                    <a:ext uri="{FF2B5EF4-FFF2-40B4-BE49-F238E27FC236}">
                      <a16:creationId xmlns:a16="http://schemas.microsoft.com/office/drawing/2014/main" id="{C5E1EFA1-2A45-46B7-B9CD-192F5158A1A4}"/>
                    </a:ext>
                  </a:extLst>
                </p:cNvPr>
                <p:cNvSpPr/>
                <p:nvPr/>
              </p:nvSpPr>
              <p:spPr>
                <a:xfrm>
                  <a:off x="5246136" y="3737687"/>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1" name="Rectangle: Rounded Corners 120">
                  <a:extLst>
                    <a:ext uri="{FF2B5EF4-FFF2-40B4-BE49-F238E27FC236}">
                      <a16:creationId xmlns:a16="http://schemas.microsoft.com/office/drawing/2014/main" id="{7B988118-4241-4F15-9B34-9F2B95901840}"/>
                    </a:ext>
                  </a:extLst>
                </p:cNvPr>
                <p:cNvSpPr/>
                <p:nvPr/>
              </p:nvSpPr>
              <p:spPr>
                <a:xfrm>
                  <a:off x="5285015" y="3426668"/>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2" name="Rectangle: Rounded Corners 121">
                  <a:extLst>
                    <a:ext uri="{FF2B5EF4-FFF2-40B4-BE49-F238E27FC236}">
                      <a16:creationId xmlns:a16="http://schemas.microsoft.com/office/drawing/2014/main" id="{500E37AE-1653-48A3-B855-B2E71D0F71AE}"/>
                    </a:ext>
                  </a:extLst>
                </p:cNvPr>
                <p:cNvSpPr/>
                <p:nvPr/>
              </p:nvSpPr>
              <p:spPr>
                <a:xfrm>
                  <a:off x="5246136" y="2742422"/>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3" name="Rectangle: Rounded Corners 122">
                  <a:extLst>
                    <a:ext uri="{FF2B5EF4-FFF2-40B4-BE49-F238E27FC236}">
                      <a16:creationId xmlns:a16="http://schemas.microsoft.com/office/drawing/2014/main" id="{FA5AE100-EEB0-4BA2-9FAE-C2C0F9FB9EE4}"/>
                    </a:ext>
                  </a:extLst>
                </p:cNvPr>
                <p:cNvSpPr/>
                <p:nvPr/>
              </p:nvSpPr>
              <p:spPr>
                <a:xfrm>
                  <a:off x="5253912" y="4079811"/>
                  <a:ext cx="365450" cy="14773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4" name="Rectangle: Rounded Corners 123">
                  <a:extLst>
                    <a:ext uri="{FF2B5EF4-FFF2-40B4-BE49-F238E27FC236}">
                      <a16:creationId xmlns:a16="http://schemas.microsoft.com/office/drawing/2014/main" id="{007FFE8F-56FD-450C-8597-9BF4B6F7FF46}"/>
                    </a:ext>
                  </a:extLst>
                </p:cNvPr>
                <p:cNvSpPr/>
                <p:nvPr/>
              </p:nvSpPr>
              <p:spPr>
                <a:xfrm rot="6300000" flipV="1">
                  <a:off x="1957678" y="4341692"/>
                  <a:ext cx="1370081" cy="13306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5" name="Rectangle: Rounded Corners 124">
                  <a:extLst>
                    <a:ext uri="{FF2B5EF4-FFF2-40B4-BE49-F238E27FC236}">
                      <a16:creationId xmlns:a16="http://schemas.microsoft.com/office/drawing/2014/main" id="{A95EBA84-2AB0-4335-9092-C6E33C02CD58}"/>
                    </a:ext>
                  </a:extLst>
                </p:cNvPr>
                <p:cNvSpPr/>
                <p:nvPr/>
              </p:nvSpPr>
              <p:spPr>
                <a:xfrm rot="4500000" flipV="1">
                  <a:off x="7620724" y="4341691"/>
                  <a:ext cx="1370081" cy="13306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6" name="Flowchart: Connector 125">
                  <a:extLst>
                    <a:ext uri="{FF2B5EF4-FFF2-40B4-BE49-F238E27FC236}">
                      <a16:creationId xmlns:a16="http://schemas.microsoft.com/office/drawing/2014/main" id="{5DC61868-928E-4B39-AFE2-156F58DD9CFD}"/>
                    </a:ext>
                  </a:extLst>
                </p:cNvPr>
                <p:cNvSpPr/>
                <p:nvPr/>
              </p:nvSpPr>
              <p:spPr>
                <a:xfrm>
                  <a:off x="4862944" y="957695"/>
                  <a:ext cx="1212272" cy="1220931"/>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7" name="Rectangle: Rounded Corners 126">
                  <a:extLst>
                    <a:ext uri="{FF2B5EF4-FFF2-40B4-BE49-F238E27FC236}">
                      <a16:creationId xmlns:a16="http://schemas.microsoft.com/office/drawing/2014/main" id="{51D2F57F-E776-4280-A8DF-9D4752E9B463}"/>
                    </a:ext>
                  </a:extLst>
                </p:cNvPr>
                <p:cNvSpPr/>
                <p:nvPr/>
              </p:nvSpPr>
              <p:spPr>
                <a:xfrm rot="10800000" flipV="1">
                  <a:off x="2774489" y="3731020"/>
                  <a:ext cx="755285" cy="10709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8" name="Rectangle: Rounded Corners 127">
                  <a:extLst>
                    <a:ext uri="{FF2B5EF4-FFF2-40B4-BE49-F238E27FC236}">
                      <a16:creationId xmlns:a16="http://schemas.microsoft.com/office/drawing/2014/main" id="{7E372A77-47A0-4410-8154-6B8D189416FD}"/>
                    </a:ext>
                  </a:extLst>
                </p:cNvPr>
                <p:cNvSpPr/>
                <p:nvPr/>
              </p:nvSpPr>
              <p:spPr>
                <a:xfrm rot="10800000" flipV="1">
                  <a:off x="7415761" y="3705042"/>
                  <a:ext cx="755285" cy="10709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9" name="Rectangle: Rounded Corners 128">
                  <a:extLst>
                    <a:ext uri="{FF2B5EF4-FFF2-40B4-BE49-F238E27FC236}">
                      <a16:creationId xmlns:a16="http://schemas.microsoft.com/office/drawing/2014/main" id="{A3997C81-E653-464C-85AE-906E92D4DDDD}"/>
                    </a:ext>
                  </a:extLst>
                </p:cNvPr>
                <p:cNvSpPr/>
                <p:nvPr/>
              </p:nvSpPr>
              <p:spPr>
                <a:xfrm rot="5400000">
                  <a:off x="5309754" y="278821"/>
                  <a:ext cx="251113" cy="17318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0" name="Flowchart: Connector 129">
                  <a:extLst>
                    <a:ext uri="{FF2B5EF4-FFF2-40B4-BE49-F238E27FC236}">
                      <a16:creationId xmlns:a16="http://schemas.microsoft.com/office/drawing/2014/main" id="{B424483D-942E-4B79-BFBE-3B60311AAF62}"/>
                    </a:ext>
                  </a:extLst>
                </p:cNvPr>
                <p:cNvSpPr/>
                <p:nvPr/>
              </p:nvSpPr>
              <p:spPr>
                <a:xfrm>
                  <a:off x="3936422" y="394853"/>
                  <a:ext cx="372341" cy="346363"/>
                </a:xfrm>
                <a:prstGeom prst="flowChartConnector">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Arial" panose="020B0604020202020204" pitchFamily="34" charset="0"/>
                  </a:endParaRPr>
                </a:p>
              </p:txBody>
            </p:sp>
            <p:sp>
              <p:nvSpPr>
                <p:cNvPr id="131" name="Flowchart: Connector 130">
                  <a:extLst>
                    <a:ext uri="{FF2B5EF4-FFF2-40B4-BE49-F238E27FC236}">
                      <a16:creationId xmlns:a16="http://schemas.microsoft.com/office/drawing/2014/main" id="{A5406882-8CA0-452B-8FE2-278F8CF7F461}"/>
                    </a:ext>
                  </a:extLst>
                </p:cNvPr>
                <p:cNvSpPr/>
                <p:nvPr/>
              </p:nvSpPr>
              <p:spPr>
                <a:xfrm>
                  <a:off x="5235285" y="48489"/>
                  <a:ext cx="372341" cy="346363"/>
                </a:xfrm>
                <a:prstGeom prst="flowChartConnector">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Arial" panose="020B0604020202020204" pitchFamily="34" charset="0"/>
                  </a:endParaRPr>
                </a:p>
              </p:txBody>
            </p:sp>
          </p:grpSp>
        </p:grpSp>
      </p:grpSp>
      <p:pic>
        <p:nvPicPr>
          <p:cNvPr id="146" name="Content Placeholder 2" descr="Users">
            <a:extLst>
              <a:ext uri="{FF2B5EF4-FFF2-40B4-BE49-F238E27FC236}">
                <a16:creationId xmlns:a16="http://schemas.microsoft.com/office/drawing/2014/main" id="{BB55922B-8E49-4999-96CA-4F220871D1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638" y="789879"/>
            <a:ext cx="640080" cy="640080"/>
          </a:xfrm>
          <a:prstGeom prst="rect">
            <a:avLst/>
          </a:prstGeom>
        </p:spPr>
      </p:pic>
      <p:pic>
        <p:nvPicPr>
          <p:cNvPr id="147" name="Graphic 146" descr="Future">
            <a:extLst>
              <a:ext uri="{FF2B5EF4-FFF2-40B4-BE49-F238E27FC236}">
                <a16:creationId xmlns:a16="http://schemas.microsoft.com/office/drawing/2014/main" id="{07DCC975-5E41-464A-BEF1-84CC671A1F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15510" y="3876561"/>
            <a:ext cx="640080" cy="640080"/>
          </a:xfrm>
          <a:prstGeom prst="rect">
            <a:avLst/>
          </a:prstGeom>
        </p:spPr>
      </p:pic>
      <p:pic>
        <p:nvPicPr>
          <p:cNvPr id="148" name="Graphic 147" descr="Question Mark">
            <a:extLst>
              <a:ext uri="{FF2B5EF4-FFF2-40B4-BE49-F238E27FC236}">
                <a16:creationId xmlns:a16="http://schemas.microsoft.com/office/drawing/2014/main" id="{F26BA343-F27D-47BB-BAF4-AD2B11EAE2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3623" y="4622265"/>
            <a:ext cx="640080" cy="640080"/>
          </a:xfrm>
          <a:prstGeom prst="rect">
            <a:avLst/>
          </a:prstGeom>
        </p:spPr>
      </p:pic>
      <p:pic>
        <p:nvPicPr>
          <p:cNvPr id="149" name="Graphic 148" descr="Lightbulb and gear">
            <a:extLst>
              <a:ext uri="{FF2B5EF4-FFF2-40B4-BE49-F238E27FC236}">
                <a16:creationId xmlns:a16="http://schemas.microsoft.com/office/drawing/2014/main" id="{B4D3625F-7248-462F-8312-BE03CAC29F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34967" y="2191524"/>
            <a:ext cx="764521" cy="764521"/>
          </a:xfrm>
          <a:prstGeom prst="rect">
            <a:avLst/>
          </a:prstGeom>
        </p:spPr>
      </p:pic>
      <p:pic>
        <p:nvPicPr>
          <p:cNvPr id="150" name="Graphic 149" descr="Clipboard Checked">
            <a:extLst>
              <a:ext uri="{FF2B5EF4-FFF2-40B4-BE49-F238E27FC236}">
                <a16:creationId xmlns:a16="http://schemas.microsoft.com/office/drawing/2014/main" id="{CD758431-F387-4707-92CA-CB2AB3D6879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3061669"/>
            <a:ext cx="764521" cy="709268"/>
          </a:xfrm>
          <a:prstGeom prst="rect">
            <a:avLst/>
          </a:prstGeom>
        </p:spPr>
      </p:pic>
      <p:pic>
        <p:nvPicPr>
          <p:cNvPr id="151" name="Graphic 150" descr="Rocket">
            <a:extLst>
              <a:ext uri="{FF2B5EF4-FFF2-40B4-BE49-F238E27FC236}">
                <a16:creationId xmlns:a16="http://schemas.microsoft.com/office/drawing/2014/main" id="{B81A81C5-4531-4798-9478-A392985EA36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7188" y="109204"/>
            <a:ext cx="640080" cy="640080"/>
          </a:xfrm>
          <a:prstGeom prst="rect">
            <a:avLst/>
          </a:prstGeom>
        </p:spPr>
      </p:pic>
      <p:pic>
        <p:nvPicPr>
          <p:cNvPr id="153" name="Graphic 152" descr="Books">
            <a:extLst>
              <a:ext uri="{FF2B5EF4-FFF2-40B4-BE49-F238E27FC236}">
                <a16:creationId xmlns:a16="http://schemas.microsoft.com/office/drawing/2014/main" id="{2BE7427B-E50F-4E9A-A1D9-B907CC7C9D9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89471" y="1466547"/>
            <a:ext cx="640080" cy="640080"/>
          </a:xfrm>
          <a:prstGeom prst="rect">
            <a:avLst/>
          </a:prstGeom>
        </p:spPr>
      </p:pic>
      <p:sp>
        <p:nvSpPr>
          <p:cNvPr id="154" name="Rectangle 153">
            <a:hlinkClick r:id="rId18" action="ppaction://hlinksldjump"/>
            <a:extLst>
              <a:ext uri="{FF2B5EF4-FFF2-40B4-BE49-F238E27FC236}">
                <a16:creationId xmlns:a16="http://schemas.microsoft.com/office/drawing/2014/main" id="{108B12BC-3ECD-4D55-A026-6463B0B53696}"/>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5" name="Rectangle 154">
            <a:hlinkClick r:id="rId19" action="ppaction://hlinksldjump"/>
            <a:extLst>
              <a:ext uri="{FF2B5EF4-FFF2-40B4-BE49-F238E27FC236}">
                <a16:creationId xmlns:a16="http://schemas.microsoft.com/office/drawing/2014/main" id="{BB1653E2-154F-4360-B15F-97200FF2A228}"/>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6" name="Rectangle 155">
            <a:hlinkClick r:id="rId20" action="ppaction://hlinksldjump"/>
            <a:extLst>
              <a:ext uri="{FF2B5EF4-FFF2-40B4-BE49-F238E27FC236}">
                <a16:creationId xmlns:a16="http://schemas.microsoft.com/office/drawing/2014/main" id="{EFA74F5A-2058-4620-906C-CE8FA5A1E69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7" name="Rectangle 156">
            <a:hlinkClick r:id="rId21" action="ppaction://hlinksldjump"/>
            <a:extLst>
              <a:ext uri="{FF2B5EF4-FFF2-40B4-BE49-F238E27FC236}">
                <a16:creationId xmlns:a16="http://schemas.microsoft.com/office/drawing/2014/main" id="{C9CA5A96-3F0F-492C-8596-16F09651EB9C}"/>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8" name="Rectangle 157">
            <a:hlinkClick r:id="rId22" action="ppaction://hlinksldjump"/>
            <a:extLst>
              <a:ext uri="{FF2B5EF4-FFF2-40B4-BE49-F238E27FC236}">
                <a16:creationId xmlns:a16="http://schemas.microsoft.com/office/drawing/2014/main" id="{62468E11-B911-4512-A388-F127FC605662}"/>
              </a:ext>
            </a:extLst>
          </p:cNvPr>
          <p:cNvSpPr/>
          <p:nvPr/>
        </p:nvSpPr>
        <p:spPr>
          <a:xfrm>
            <a:off x="11497188" y="148434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9" name="Rectangle 158">
            <a:hlinkClick r:id="rId23" action="ppaction://hlinksldjump"/>
            <a:extLst>
              <a:ext uri="{FF2B5EF4-FFF2-40B4-BE49-F238E27FC236}">
                <a16:creationId xmlns:a16="http://schemas.microsoft.com/office/drawing/2014/main" id="{A51C83C7-2D1C-43C8-B446-8A1686E51FC0}"/>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0" name="Rectangle 99">
            <a:hlinkClick r:id="rId24" action="ppaction://hlinksldjump"/>
            <a:extLst>
              <a:ext uri="{FF2B5EF4-FFF2-40B4-BE49-F238E27FC236}">
                <a16:creationId xmlns:a16="http://schemas.microsoft.com/office/drawing/2014/main" id="{D015A5C3-4592-4121-A8D7-E547EE33378F}"/>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44031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80000">
                                      <p:cBhvr>
                                        <p:cTn id="6" dur="2000" fill="hold"/>
                                        <p:tgtEl>
                                          <p:spTgt spid="101"/>
                                        </p:tgtEl>
                                        <p:attrNameLst>
                                          <p:attrName>r</p:attrName>
                                        </p:attrNameLst>
                                      </p:cBhvr>
                                    </p:animRo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500"/>
                                        <p:tgtEl>
                                          <p:spTgt spid="8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fade">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1"/>
                                        </p:tgtEl>
                                      </p:cBhvr>
                                    </p:animEffect>
                                    <p:set>
                                      <p:cBhvr>
                                        <p:cTn id="37" dur="1" fill="hold">
                                          <p:stCondLst>
                                            <p:cond delay="499"/>
                                          </p:stCondLst>
                                        </p:cTn>
                                        <p:tgtEl>
                                          <p:spTgt spid="8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2"/>
                                        </p:tgtEl>
                                      </p:cBhvr>
                                    </p:animEffect>
                                    <p:set>
                                      <p:cBhvr>
                                        <p:cTn id="40" dur="1" fill="hold">
                                          <p:stCondLst>
                                            <p:cond delay="499"/>
                                          </p:stCondLst>
                                        </p:cTn>
                                        <p:tgtEl>
                                          <p:spTgt spid="8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4"/>
                                        </p:tgtEl>
                                      </p:cBhvr>
                                    </p:animEffect>
                                    <p:set>
                                      <p:cBhvr>
                                        <p:cTn id="43" dur="1" fill="hold">
                                          <p:stCondLst>
                                            <p:cond delay="499"/>
                                          </p:stCondLst>
                                        </p:cTn>
                                        <p:tgtEl>
                                          <p:spTgt spid="8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fade">
                                      <p:cBhvr>
                                        <p:cTn id="53" dur="1000"/>
                                        <p:tgtEl>
                                          <p:spTgt spid="83"/>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mph" presetSubtype="0" repeatCount="indefinite" fill="hold" nodeType="clickEffect">
                                  <p:stCondLst>
                                    <p:cond delay="0"/>
                                  </p:stCondLst>
                                  <p:childTnLst>
                                    <p:animEffect transition="out" filter="fade">
                                      <p:cBhvr>
                                        <p:cTn id="57" dur="500" tmFilter="0, 0; .2, .5; .8, .5; 1, 0"/>
                                        <p:tgtEl>
                                          <p:spTgt spid="83"/>
                                        </p:tgtEl>
                                      </p:cBhvr>
                                    </p:animEffect>
                                    <p:animScale>
                                      <p:cBhvr>
                                        <p:cTn id="58" dur="250" autoRev="1" fill="hold"/>
                                        <p:tgtEl>
                                          <p:spTgt spid="83"/>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3000"/>
                                        <p:tgtEl>
                                          <p:spTgt spid="101"/>
                                        </p:tgtEl>
                                        <p:attrNameLst>
                                          <p:attrName>ppt_x</p:attrName>
                                        </p:attrNameLst>
                                      </p:cBhvr>
                                      <p:tavLst>
                                        <p:tav tm="0">
                                          <p:val>
                                            <p:strVal val="ppt_x"/>
                                          </p:val>
                                        </p:tav>
                                        <p:tav tm="100000">
                                          <p:val>
                                            <p:strVal val="ppt_x"/>
                                          </p:val>
                                        </p:tav>
                                      </p:tavLst>
                                    </p:anim>
                                    <p:anim calcmode="lin" valueType="num">
                                      <p:cBhvr additive="base">
                                        <p:cTn id="63" dur="3000"/>
                                        <p:tgtEl>
                                          <p:spTgt spid="101"/>
                                        </p:tgtEl>
                                        <p:attrNameLst>
                                          <p:attrName>ppt_y</p:attrName>
                                        </p:attrNameLst>
                                      </p:cBhvr>
                                      <p:tavLst>
                                        <p:tav tm="0">
                                          <p:val>
                                            <p:strVal val="ppt_y"/>
                                          </p:val>
                                        </p:tav>
                                        <p:tav tm="100000">
                                          <p:val>
                                            <p:strVal val="0-ppt_h/2"/>
                                          </p:val>
                                        </p:tav>
                                      </p:tavLst>
                                    </p:anim>
                                    <p:set>
                                      <p:cBhvr>
                                        <p:cTn id="64" dur="1" fill="hold">
                                          <p:stCondLst>
                                            <p:cond delay="2999"/>
                                          </p:stCondLst>
                                        </p:cTn>
                                        <p:tgtEl>
                                          <p:spTgt spid="101"/>
                                        </p:tgtEl>
                                        <p:attrNameLst>
                                          <p:attrName>style.visibility</p:attrName>
                                        </p:attrNameLst>
                                      </p:cBhvr>
                                      <p:to>
                                        <p:strVal val="hidden"/>
                                      </p:to>
                                    </p:set>
                                  </p:childTnLst>
                                </p:cTn>
                              </p:par>
                              <p:par>
                                <p:cTn id="65" presetID="2" presetClass="exit" presetSubtype="1" fill="hold" nodeType="withEffect">
                                  <p:stCondLst>
                                    <p:cond delay="0"/>
                                  </p:stCondLst>
                                  <p:childTnLst>
                                    <p:anim calcmode="lin" valueType="num">
                                      <p:cBhvr additive="base">
                                        <p:cTn id="66" dur="3000"/>
                                        <p:tgtEl>
                                          <p:spTgt spid="83"/>
                                        </p:tgtEl>
                                        <p:attrNameLst>
                                          <p:attrName>ppt_x</p:attrName>
                                        </p:attrNameLst>
                                      </p:cBhvr>
                                      <p:tavLst>
                                        <p:tav tm="0">
                                          <p:val>
                                            <p:strVal val="ppt_x"/>
                                          </p:val>
                                        </p:tav>
                                        <p:tav tm="100000">
                                          <p:val>
                                            <p:strVal val="ppt_x"/>
                                          </p:val>
                                        </p:tav>
                                      </p:tavLst>
                                    </p:anim>
                                    <p:anim calcmode="lin" valueType="num">
                                      <p:cBhvr additive="base">
                                        <p:cTn id="67" dur="3000"/>
                                        <p:tgtEl>
                                          <p:spTgt spid="83"/>
                                        </p:tgtEl>
                                        <p:attrNameLst>
                                          <p:attrName>ppt_y</p:attrName>
                                        </p:attrNameLst>
                                      </p:cBhvr>
                                      <p:tavLst>
                                        <p:tav tm="0">
                                          <p:val>
                                            <p:strVal val="ppt_y"/>
                                          </p:val>
                                        </p:tav>
                                        <p:tav tm="100000">
                                          <p:val>
                                            <p:strVal val="0-ppt_h/2"/>
                                          </p:val>
                                        </p:tav>
                                      </p:tavLst>
                                    </p:anim>
                                    <p:set>
                                      <p:cBhvr>
                                        <p:cTn id="68" dur="1" fill="hold">
                                          <p:stCondLst>
                                            <p:cond delay="29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1" grpId="0" animBg="1"/>
      <p:bldP spid="81" grpId="1" animBg="1"/>
      <p:bldP spid="82" grpId="0" animBg="1"/>
      <p:bldP spid="82" grpId="1" animBg="1"/>
      <p:bldP spid="84" grpId="0" animBg="1"/>
      <p:bldP spid="84" grpId="1"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a:xfrm>
            <a:off x="1660057" y="2562847"/>
            <a:ext cx="8871885" cy="1313714"/>
          </a:xfrm>
        </p:spPr>
        <p:txBody>
          <a:bodyPr/>
          <a:lstStyle/>
          <a:p>
            <a:pPr algn="ctr"/>
            <a:r>
              <a:rPr lang="en-US">
                <a:solidFill>
                  <a:srgbClr val="0B3D91"/>
                </a:solidFill>
                <a:latin typeface="Arial"/>
                <a:cs typeface="Arial"/>
              </a:rPr>
              <a:t>Concept Development</a:t>
            </a:r>
            <a:endParaRPr lang="en-US">
              <a:solidFill>
                <a:srgbClr val="0B3D91"/>
              </a:solidFill>
            </a:endParaRP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4"/>
          </p:nvPr>
        </p:nvSpPr>
        <p:spPr/>
        <p:txBody>
          <a:bodyPr/>
          <a:lstStyle/>
          <a:p>
            <a:r>
              <a:rPr lang="en-US"/>
              <a:t>8</a:t>
            </a:r>
          </a:p>
        </p:txBody>
      </p:sp>
      <p:sp>
        <p:nvSpPr>
          <p:cNvPr id="45" name="Content Placeholder 5">
            <a:extLst>
              <a:ext uri="{FF2B5EF4-FFF2-40B4-BE49-F238E27FC236}">
                <a16:creationId xmlns:a16="http://schemas.microsoft.com/office/drawing/2014/main" id="{D2E094C5-F3B3-46C4-9E59-F6647F977CD4}"/>
              </a:ext>
            </a:extLst>
          </p:cNvPr>
          <p:cNvSpPr txBox="1">
            <a:spLocks/>
          </p:cNvSpPr>
          <p:nvPr/>
        </p:nvSpPr>
        <p:spPr>
          <a:xfrm>
            <a:off x="10363200" y="5611399"/>
            <a:ext cx="1828800" cy="310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t>Jake Seaman</a:t>
            </a:r>
          </a:p>
          <a:p>
            <a:endParaRPr lang="en-US"/>
          </a:p>
        </p:txBody>
      </p:sp>
      <p:pic>
        <p:nvPicPr>
          <p:cNvPr id="21" name="Graphic 20" descr="Lightbulb and gear">
            <a:extLst>
              <a:ext uri="{FF2B5EF4-FFF2-40B4-BE49-F238E27FC236}">
                <a16:creationId xmlns:a16="http://schemas.microsoft.com/office/drawing/2014/main" id="{2B247938-6726-40E0-ABB8-D063CA48A2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685" y="108793"/>
            <a:ext cx="2286000" cy="2286000"/>
          </a:xfrm>
          <a:prstGeom prst="rect">
            <a:avLst/>
          </a:prstGeom>
        </p:spPr>
      </p:pic>
      <p:pic>
        <p:nvPicPr>
          <p:cNvPr id="26" name="Content Placeholder 2" descr="Users">
            <a:extLst>
              <a:ext uri="{FF2B5EF4-FFF2-40B4-BE49-F238E27FC236}">
                <a16:creationId xmlns:a16="http://schemas.microsoft.com/office/drawing/2014/main" id="{04264D5E-03F5-F04C-9909-E5BCBE7602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638" y="789879"/>
            <a:ext cx="640080" cy="640080"/>
          </a:xfrm>
          <a:prstGeom prst="rect">
            <a:avLst/>
          </a:prstGeom>
        </p:spPr>
      </p:pic>
      <p:pic>
        <p:nvPicPr>
          <p:cNvPr id="27" name="Graphic 26" descr="Future">
            <a:extLst>
              <a:ext uri="{FF2B5EF4-FFF2-40B4-BE49-F238E27FC236}">
                <a16:creationId xmlns:a16="http://schemas.microsoft.com/office/drawing/2014/main" id="{AB3E1F3F-90FA-B842-8E2A-91D5B7D04D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15510" y="3876561"/>
            <a:ext cx="640080" cy="640080"/>
          </a:xfrm>
          <a:prstGeom prst="rect">
            <a:avLst/>
          </a:prstGeom>
        </p:spPr>
      </p:pic>
      <p:pic>
        <p:nvPicPr>
          <p:cNvPr id="28" name="Graphic 27" descr="Question Mark">
            <a:extLst>
              <a:ext uri="{FF2B5EF4-FFF2-40B4-BE49-F238E27FC236}">
                <a16:creationId xmlns:a16="http://schemas.microsoft.com/office/drawing/2014/main" id="{7146663A-A3A8-4D4E-8A63-5775FB9138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13623" y="4622265"/>
            <a:ext cx="640080" cy="640080"/>
          </a:xfrm>
          <a:prstGeom prst="rect">
            <a:avLst/>
          </a:prstGeom>
        </p:spPr>
      </p:pic>
      <p:pic>
        <p:nvPicPr>
          <p:cNvPr id="29" name="Graphic 28" descr="Lightbulb and gear">
            <a:extLst>
              <a:ext uri="{FF2B5EF4-FFF2-40B4-BE49-F238E27FC236}">
                <a16:creationId xmlns:a16="http://schemas.microsoft.com/office/drawing/2014/main" id="{18C40A18-9841-AB44-9644-75F59146B6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4967" y="2191524"/>
            <a:ext cx="764521" cy="764521"/>
          </a:xfrm>
          <a:prstGeom prst="rect">
            <a:avLst/>
          </a:prstGeom>
        </p:spPr>
      </p:pic>
      <p:pic>
        <p:nvPicPr>
          <p:cNvPr id="30" name="Graphic 29" descr="Clipboard Checked">
            <a:extLst>
              <a:ext uri="{FF2B5EF4-FFF2-40B4-BE49-F238E27FC236}">
                <a16:creationId xmlns:a16="http://schemas.microsoft.com/office/drawing/2014/main" id="{1EE9CF2F-4D44-0347-AFE3-51BB2DE4C4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4967" y="3061669"/>
            <a:ext cx="764521" cy="709268"/>
          </a:xfrm>
          <a:prstGeom prst="rect">
            <a:avLst/>
          </a:prstGeom>
        </p:spPr>
      </p:pic>
      <p:pic>
        <p:nvPicPr>
          <p:cNvPr id="31" name="Graphic 30" descr="Rocket">
            <a:extLst>
              <a:ext uri="{FF2B5EF4-FFF2-40B4-BE49-F238E27FC236}">
                <a16:creationId xmlns:a16="http://schemas.microsoft.com/office/drawing/2014/main" id="{0C6F406F-81BF-E44B-A960-3B8352542D8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97188" y="109204"/>
            <a:ext cx="640080" cy="640080"/>
          </a:xfrm>
          <a:prstGeom prst="rect">
            <a:avLst/>
          </a:prstGeom>
        </p:spPr>
      </p:pic>
      <p:pic>
        <p:nvPicPr>
          <p:cNvPr id="32" name="Graphic 31" descr="Books">
            <a:extLst>
              <a:ext uri="{FF2B5EF4-FFF2-40B4-BE49-F238E27FC236}">
                <a16:creationId xmlns:a16="http://schemas.microsoft.com/office/drawing/2014/main" id="{EFB18A8C-A596-7D4B-9B63-7308A07B1D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89471" y="1466547"/>
            <a:ext cx="640080" cy="640080"/>
          </a:xfrm>
          <a:prstGeom prst="rect">
            <a:avLst/>
          </a:prstGeom>
        </p:spPr>
      </p:pic>
      <p:sp>
        <p:nvSpPr>
          <p:cNvPr id="33" name="Rectangle 32">
            <a:hlinkClick r:id="rId19" action="ppaction://hlinksldjump"/>
            <a:extLst>
              <a:ext uri="{FF2B5EF4-FFF2-40B4-BE49-F238E27FC236}">
                <a16:creationId xmlns:a16="http://schemas.microsoft.com/office/drawing/2014/main" id="{7651FFE1-BFD4-D646-B7DD-12376486DC65}"/>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hlinkClick r:id="rId20" action="ppaction://hlinksldjump"/>
            <a:extLst>
              <a:ext uri="{FF2B5EF4-FFF2-40B4-BE49-F238E27FC236}">
                <a16:creationId xmlns:a16="http://schemas.microsoft.com/office/drawing/2014/main" id="{26DF27B4-56D3-F644-BDD2-E25AB84539F3}"/>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hlinkClick r:id="rId21" action="ppaction://hlinksldjump"/>
            <a:extLst>
              <a:ext uri="{FF2B5EF4-FFF2-40B4-BE49-F238E27FC236}">
                <a16:creationId xmlns:a16="http://schemas.microsoft.com/office/drawing/2014/main" id="{18F85B3E-9EC7-784C-A273-54E04F892F21}"/>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hlinkClick r:id="rId22" action="ppaction://hlinksldjump"/>
            <a:extLst>
              <a:ext uri="{FF2B5EF4-FFF2-40B4-BE49-F238E27FC236}">
                <a16:creationId xmlns:a16="http://schemas.microsoft.com/office/drawing/2014/main" id="{49312B04-6FED-4744-A3BB-C1D7ACFF9A52}"/>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hlinkClick r:id="rId23" action="ppaction://hlinksldjump"/>
            <a:extLst>
              <a:ext uri="{FF2B5EF4-FFF2-40B4-BE49-F238E27FC236}">
                <a16:creationId xmlns:a16="http://schemas.microsoft.com/office/drawing/2014/main" id="{245DF710-67A4-9C48-818D-ED146C9C7B10}"/>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hlinkClick r:id="rId24" action="ppaction://hlinksldjump"/>
            <a:extLst>
              <a:ext uri="{FF2B5EF4-FFF2-40B4-BE49-F238E27FC236}">
                <a16:creationId xmlns:a16="http://schemas.microsoft.com/office/drawing/2014/main" id="{FFFD7A76-1835-F848-AC3A-5316ABFEDFCD}"/>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hlinkClick r:id="rId25" action="ppaction://hlinksldjump"/>
            <a:extLst>
              <a:ext uri="{FF2B5EF4-FFF2-40B4-BE49-F238E27FC236}">
                <a16:creationId xmlns:a16="http://schemas.microsoft.com/office/drawing/2014/main" id="{AF9C632C-A0D6-D042-8173-8230B28FFFC0}"/>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1800289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228257"/>
            <a:ext cx="10515600" cy="1325563"/>
          </a:xfrm>
        </p:spPr>
        <p:txBody>
          <a:bodyPr/>
          <a:lstStyle/>
          <a:p>
            <a:pPr algn="ctr"/>
            <a:r>
              <a:rPr lang="en-US">
                <a:solidFill>
                  <a:srgbClr val="0B3D91"/>
                </a:solidFill>
                <a:latin typeface="Arial"/>
                <a:cs typeface="Arial"/>
              </a:rPr>
              <a:t>Concept Ideation</a:t>
            </a:r>
            <a:endParaRPr lang="en-US">
              <a:solidFill>
                <a:srgbClr val="0B3D9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r>
              <a:rPr lang="en-US"/>
              <a:t>9</a:t>
            </a:r>
          </a:p>
        </p:txBody>
      </p:sp>
      <p:sp>
        <p:nvSpPr>
          <p:cNvPr id="8" name="Content Placeholder 7">
            <a:extLst>
              <a:ext uri="{FF2B5EF4-FFF2-40B4-BE49-F238E27FC236}">
                <a16:creationId xmlns:a16="http://schemas.microsoft.com/office/drawing/2014/main" id="{434298C4-5C80-A846-BA14-1050B05941A2}"/>
              </a:ext>
            </a:extLst>
          </p:cNvPr>
          <p:cNvSpPr>
            <a:spLocks noGrp="1"/>
          </p:cNvSpPr>
          <p:nvPr>
            <p:ph sz="quarter" idx="11"/>
          </p:nvPr>
        </p:nvSpPr>
        <p:spPr/>
        <p:txBody>
          <a:bodyPr vert="horz" lIns="91440" tIns="45720" rIns="91440" bIns="45720" rtlCol="0" anchor="t">
            <a:noAutofit/>
          </a:bodyPr>
          <a:lstStyle/>
          <a:p>
            <a:pPr marL="0" indent="0" algn="ctr">
              <a:buNone/>
            </a:pPr>
            <a:r>
              <a:rPr lang="en-US" sz="1400"/>
              <a:t>Jake Seaman</a:t>
            </a:r>
          </a:p>
        </p:txBody>
      </p:sp>
      <p:pic>
        <p:nvPicPr>
          <p:cNvPr id="9" name="Picture 8" descr="Diagram&#10;&#10;Description automatically generated">
            <a:extLst>
              <a:ext uri="{FF2B5EF4-FFF2-40B4-BE49-F238E27FC236}">
                <a16:creationId xmlns:a16="http://schemas.microsoft.com/office/drawing/2014/main" id="{122B4B03-BC8A-4589-BD6D-B4790FEF7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761" y="1728347"/>
            <a:ext cx="3656478" cy="3835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Graphic 26" descr="Lightbulb and gear">
            <a:extLst>
              <a:ext uri="{FF2B5EF4-FFF2-40B4-BE49-F238E27FC236}">
                <a16:creationId xmlns:a16="http://schemas.microsoft.com/office/drawing/2014/main" id="{8785871E-76C1-44BB-B555-AF9EF31FB5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356747"/>
            <a:ext cx="1371600" cy="1371600"/>
          </a:xfrm>
          <a:prstGeom prst="rect">
            <a:avLst/>
          </a:prstGeom>
        </p:spPr>
      </p:pic>
      <p:pic>
        <p:nvPicPr>
          <p:cNvPr id="31" name="Content Placeholder 2" descr="Users">
            <a:extLst>
              <a:ext uri="{FF2B5EF4-FFF2-40B4-BE49-F238E27FC236}">
                <a16:creationId xmlns:a16="http://schemas.microsoft.com/office/drawing/2014/main" id="{8C61FA0B-BBDF-C941-85A8-D5587C833E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638" y="789879"/>
            <a:ext cx="640080" cy="640080"/>
          </a:xfrm>
          <a:prstGeom prst="rect">
            <a:avLst/>
          </a:prstGeom>
        </p:spPr>
      </p:pic>
      <p:pic>
        <p:nvPicPr>
          <p:cNvPr id="39" name="Graphic 38" descr="Future">
            <a:extLst>
              <a:ext uri="{FF2B5EF4-FFF2-40B4-BE49-F238E27FC236}">
                <a16:creationId xmlns:a16="http://schemas.microsoft.com/office/drawing/2014/main" id="{1D3D3EEF-C03A-AB40-8460-D853ACAD6F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10" y="3876561"/>
            <a:ext cx="640080" cy="640080"/>
          </a:xfrm>
          <a:prstGeom prst="rect">
            <a:avLst/>
          </a:prstGeom>
        </p:spPr>
      </p:pic>
      <p:pic>
        <p:nvPicPr>
          <p:cNvPr id="40" name="Graphic 39" descr="Question Mark">
            <a:extLst>
              <a:ext uri="{FF2B5EF4-FFF2-40B4-BE49-F238E27FC236}">
                <a16:creationId xmlns:a16="http://schemas.microsoft.com/office/drawing/2014/main" id="{46FE71C5-8491-274D-9240-277863D941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3623" y="4622265"/>
            <a:ext cx="640080" cy="640080"/>
          </a:xfrm>
          <a:prstGeom prst="rect">
            <a:avLst/>
          </a:prstGeom>
        </p:spPr>
      </p:pic>
      <p:pic>
        <p:nvPicPr>
          <p:cNvPr id="45" name="Graphic 44" descr="Lightbulb and gear">
            <a:extLst>
              <a:ext uri="{FF2B5EF4-FFF2-40B4-BE49-F238E27FC236}">
                <a16:creationId xmlns:a16="http://schemas.microsoft.com/office/drawing/2014/main" id="{032403E5-8762-3643-A594-B94FFD90AC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4967" y="2191524"/>
            <a:ext cx="764521" cy="764521"/>
          </a:xfrm>
          <a:prstGeom prst="rect">
            <a:avLst/>
          </a:prstGeom>
        </p:spPr>
      </p:pic>
      <p:pic>
        <p:nvPicPr>
          <p:cNvPr id="47" name="Graphic 46" descr="Clipboard Checked">
            <a:extLst>
              <a:ext uri="{FF2B5EF4-FFF2-40B4-BE49-F238E27FC236}">
                <a16:creationId xmlns:a16="http://schemas.microsoft.com/office/drawing/2014/main" id="{5D8A96C1-32BA-6241-AE2E-F66AAEED46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34967" y="3061669"/>
            <a:ext cx="764521" cy="709268"/>
          </a:xfrm>
          <a:prstGeom prst="rect">
            <a:avLst/>
          </a:prstGeom>
        </p:spPr>
      </p:pic>
      <p:pic>
        <p:nvPicPr>
          <p:cNvPr id="48" name="Graphic 47" descr="Rocket">
            <a:extLst>
              <a:ext uri="{FF2B5EF4-FFF2-40B4-BE49-F238E27FC236}">
                <a16:creationId xmlns:a16="http://schemas.microsoft.com/office/drawing/2014/main" id="{4408113A-A186-FF47-BE71-82F5D65F72C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97188" y="109204"/>
            <a:ext cx="640080" cy="640080"/>
          </a:xfrm>
          <a:prstGeom prst="rect">
            <a:avLst/>
          </a:prstGeom>
        </p:spPr>
      </p:pic>
      <p:pic>
        <p:nvPicPr>
          <p:cNvPr id="52" name="Graphic 51" descr="Books">
            <a:extLst>
              <a:ext uri="{FF2B5EF4-FFF2-40B4-BE49-F238E27FC236}">
                <a16:creationId xmlns:a16="http://schemas.microsoft.com/office/drawing/2014/main" id="{9EA2E1C1-4347-5040-9DB2-82192B69F3E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89471" y="1466547"/>
            <a:ext cx="640080" cy="640080"/>
          </a:xfrm>
          <a:prstGeom prst="rect">
            <a:avLst/>
          </a:prstGeom>
        </p:spPr>
      </p:pic>
      <p:sp>
        <p:nvSpPr>
          <p:cNvPr id="56" name="Rectangle 55">
            <a:hlinkClick r:id="rId20" action="ppaction://hlinksldjump"/>
            <a:extLst>
              <a:ext uri="{FF2B5EF4-FFF2-40B4-BE49-F238E27FC236}">
                <a16:creationId xmlns:a16="http://schemas.microsoft.com/office/drawing/2014/main" id="{B85594AE-9FA0-C14E-9FD1-A2B373A07234}"/>
              </a:ext>
            </a:extLst>
          </p:cNvPr>
          <p:cNvSpPr/>
          <p:nvPr/>
        </p:nvSpPr>
        <p:spPr>
          <a:xfrm>
            <a:off x="11427615" y="108793"/>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7" name="Rectangle 56">
            <a:hlinkClick r:id="rId21" action="ppaction://hlinksldjump"/>
            <a:extLst>
              <a:ext uri="{FF2B5EF4-FFF2-40B4-BE49-F238E27FC236}">
                <a16:creationId xmlns:a16="http://schemas.microsoft.com/office/drawing/2014/main" id="{CB671DB8-3B06-8D42-90B9-B72DA25B2187}"/>
              </a:ext>
            </a:extLst>
          </p:cNvPr>
          <p:cNvSpPr/>
          <p:nvPr/>
        </p:nvSpPr>
        <p:spPr>
          <a:xfrm>
            <a:off x="11429235" y="773950"/>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8" name="Rectangle 57">
            <a:hlinkClick r:id="rId22" action="ppaction://hlinksldjump"/>
            <a:extLst>
              <a:ext uri="{FF2B5EF4-FFF2-40B4-BE49-F238E27FC236}">
                <a16:creationId xmlns:a16="http://schemas.microsoft.com/office/drawing/2014/main" id="{EAB1B9C6-5EAF-BD46-A53C-E9F9A9D45979}"/>
              </a:ext>
            </a:extLst>
          </p:cNvPr>
          <p:cNvSpPr/>
          <p:nvPr/>
        </p:nvSpPr>
        <p:spPr>
          <a:xfrm>
            <a:off x="11535840" y="3816798"/>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9" name="Rectangle 58">
            <a:hlinkClick r:id="rId23" action="ppaction://hlinksldjump"/>
            <a:extLst>
              <a:ext uri="{FF2B5EF4-FFF2-40B4-BE49-F238E27FC236}">
                <a16:creationId xmlns:a16="http://schemas.microsoft.com/office/drawing/2014/main" id="{CCB8C355-42D6-F348-A1F0-19690230E156}"/>
              </a:ext>
            </a:extLst>
          </p:cNvPr>
          <p:cNvSpPr/>
          <p:nvPr/>
        </p:nvSpPr>
        <p:spPr>
          <a:xfrm>
            <a:off x="11548641" y="4576279"/>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0" name="Rectangle 59">
            <a:hlinkClick r:id="rId24" action="ppaction://hlinksldjump"/>
            <a:extLst>
              <a:ext uri="{FF2B5EF4-FFF2-40B4-BE49-F238E27FC236}">
                <a16:creationId xmlns:a16="http://schemas.microsoft.com/office/drawing/2014/main" id="{F399DDE7-3773-6242-B43F-ADF2DB64BFF4}"/>
              </a:ext>
            </a:extLst>
          </p:cNvPr>
          <p:cNvSpPr/>
          <p:nvPr/>
        </p:nvSpPr>
        <p:spPr>
          <a:xfrm>
            <a:off x="11448870" y="14523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1" name="Rectangle 60">
            <a:hlinkClick r:id="rId25" action="ppaction://hlinksldjump"/>
            <a:extLst>
              <a:ext uri="{FF2B5EF4-FFF2-40B4-BE49-F238E27FC236}">
                <a16:creationId xmlns:a16="http://schemas.microsoft.com/office/drawing/2014/main" id="{1F5898C1-9A94-7D42-998F-699F5822BA05}"/>
              </a:ext>
            </a:extLst>
          </p:cNvPr>
          <p:cNvSpPr/>
          <p:nvPr/>
        </p:nvSpPr>
        <p:spPr>
          <a:xfrm>
            <a:off x="11501357" y="2199225"/>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2" name="Rectangle 61">
            <a:hlinkClick r:id="rId26" action="ppaction://hlinksldjump"/>
            <a:extLst>
              <a:ext uri="{FF2B5EF4-FFF2-40B4-BE49-F238E27FC236}">
                <a16:creationId xmlns:a16="http://schemas.microsoft.com/office/drawing/2014/main" id="{9C53989D-E596-8440-B1D7-21DB0C13CBE0}"/>
              </a:ext>
            </a:extLst>
          </p:cNvPr>
          <p:cNvSpPr/>
          <p:nvPr/>
        </p:nvSpPr>
        <p:spPr>
          <a:xfrm>
            <a:off x="11489471" y="3114766"/>
            <a:ext cx="640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584865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5FEE106D0E8D46AE02AFFDE80561C5" ma:contentTypeVersion="7" ma:contentTypeDescription="Create a new document." ma:contentTypeScope="" ma:versionID="14a231a40ed5460fdfd10480d1c702fc">
  <xsd:schema xmlns:xsd="http://www.w3.org/2001/XMLSchema" xmlns:xs="http://www.w3.org/2001/XMLSchema" xmlns:p="http://schemas.microsoft.com/office/2006/metadata/properties" xmlns:ns3="58362d64-6f7b-4f56-ae05-5df1209260cb" xmlns:ns4="142fee84-bfe5-4f5a-bde7-d56eb730bf38" targetNamespace="http://schemas.microsoft.com/office/2006/metadata/properties" ma:root="true" ma:fieldsID="e131341ecd21610d8c8bb7854b0f03ae" ns3:_="" ns4:_="">
    <xsd:import namespace="58362d64-6f7b-4f56-ae05-5df1209260cb"/>
    <xsd:import namespace="142fee84-bfe5-4f5a-bde7-d56eb730bf3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362d64-6f7b-4f56-ae05-5df1209260c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2fee84-bfe5-4f5a-bde7-d56eb730bf3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2.xml><?xml version="1.0" encoding="utf-8"?>
<ds:datastoreItem xmlns:ds="http://schemas.openxmlformats.org/officeDocument/2006/customXml" ds:itemID="{46ED49C6-4367-4687-A3A9-51A36A3C298F}">
  <ds:schemaRefs>
    <ds:schemaRef ds:uri="142fee84-bfe5-4f5a-bde7-d56eb730bf38"/>
    <ds:schemaRef ds:uri="58362d64-6f7b-4f56-ae05-5df1209260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19C908-08D0-41E5-8AAB-BAC87D06F98F}">
  <ds:schemaRefs>
    <ds:schemaRef ds:uri="58362d64-6f7b-4f56-ae05-5df1209260cb"/>
    <ds:schemaRef ds:uri="http://purl.org/dc/terms/"/>
    <ds:schemaRef ds:uri="http://purl.org/dc/elements/1.1/"/>
    <ds:schemaRef ds:uri="http://schemas.openxmlformats.org/package/2006/metadata/core-properties"/>
    <ds:schemaRef ds:uri="142fee84-bfe5-4f5a-bde7-d56eb730bf38"/>
    <ds:schemaRef ds:uri="http://schemas.microsoft.com/office/infopath/2007/PartnerControls"/>
    <ds:schemaRef ds:uri="http://purl.org/dc/dcmitype/"/>
    <ds:schemaRef ds:uri="http://schemas.microsoft.com/office/2006/documentManagement/typ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37</TotalTime>
  <Words>2316</Words>
  <Application>Microsoft Office PowerPoint</Application>
  <PresentationFormat>Widescreen</PresentationFormat>
  <Paragraphs>589</Paragraphs>
  <Slides>69</Slides>
  <Notes>50</Notes>
  <HiddenSlides>3</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69</vt:i4>
      </vt:variant>
    </vt:vector>
  </HeadingPairs>
  <TitlesOfParts>
    <vt:vector size="72" baseType="lpstr">
      <vt:lpstr>Arial</vt:lpstr>
      <vt:lpstr>Calibri</vt:lpstr>
      <vt:lpstr>Office Theme</vt:lpstr>
      <vt:lpstr>  NASA Self-Leveling System</vt:lpstr>
      <vt:lpstr>Team Introductions</vt:lpstr>
      <vt:lpstr>Sponsor and Advisor</vt:lpstr>
      <vt:lpstr>PowerPoint Presentation</vt:lpstr>
      <vt:lpstr>Project Scope</vt:lpstr>
      <vt:lpstr>PowerPoint Presentation</vt:lpstr>
      <vt:lpstr>PowerPoint Presentation</vt:lpstr>
      <vt:lpstr>Concept Development</vt:lpstr>
      <vt:lpstr>Concept Ideation</vt:lpstr>
      <vt:lpstr>Developing Concepts</vt:lpstr>
      <vt:lpstr>Initial Concept</vt:lpstr>
      <vt:lpstr>Prototype Breakdown</vt:lpstr>
      <vt:lpstr>Prototype Critical Numbers</vt:lpstr>
      <vt:lpstr>L.V.L.S. Local Vertical Leveling System</vt:lpstr>
      <vt:lpstr>Prototype Base</vt:lpstr>
      <vt:lpstr>Leveling Component</vt:lpstr>
      <vt:lpstr>Actuator Joint</vt:lpstr>
      <vt:lpstr>System Logic</vt:lpstr>
      <vt:lpstr>Leveling Process</vt:lpstr>
      <vt:lpstr>Power Distribution</vt:lpstr>
      <vt:lpstr>Hardware</vt:lpstr>
      <vt:lpstr>Hardware</vt:lpstr>
      <vt:lpstr>Wiring Schematic</vt:lpstr>
      <vt:lpstr>Testing</vt:lpstr>
      <vt:lpstr>Testing: Test Objectives</vt:lpstr>
      <vt:lpstr>Testing: Test Objectives</vt:lpstr>
      <vt:lpstr>Testing: Test Objectives</vt:lpstr>
      <vt:lpstr>Testing: Methods</vt:lpstr>
      <vt:lpstr>Testing</vt:lpstr>
      <vt:lpstr>Preparing For Space</vt:lpstr>
      <vt:lpstr>PowerPoint Presentation</vt:lpstr>
      <vt:lpstr>PowerPoint Presentation</vt:lpstr>
      <vt:lpstr>PowerPoint Presentation</vt:lpstr>
      <vt:lpstr>Future Work</vt:lpstr>
      <vt:lpstr>Lessons Learned</vt:lpstr>
      <vt:lpstr>   NASA Self-Leveling System</vt:lpstr>
      <vt:lpstr>Reference</vt:lpstr>
      <vt:lpstr>Budget</vt:lpstr>
      <vt:lpstr>Prototype Scaling</vt:lpstr>
      <vt:lpstr>Team Introductions</vt:lpstr>
      <vt:lpstr>Concept Revision</vt:lpstr>
      <vt:lpstr>Schedule</vt:lpstr>
      <vt:lpstr>Prototype Critical Numbers</vt:lpstr>
      <vt:lpstr>Bottle Jack Prototype</vt:lpstr>
      <vt:lpstr>Future Work</vt:lpstr>
      <vt:lpstr>Schedule</vt:lpstr>
      <vt:lpstr>Concept Validation</vt:lpstr>
      <vt:lpstr>Concept Critical Numbers</vt:lpstr>
      <vt:lpstr>PowerPoint Presentation</vt:lpstr>
      <vt:lpstr>Wiring Schematic</vt:lpstr>
      <vt:lpstr>Environmental Challenges</vt:lpstr>
      <vt:lpstr>Binary Pairwise Comparison</vt:lpstr>
      <vt:lpstr>Binary Pairwise Comparison</vt:lpstr>
      <vt:lpstr>PowerPoint Presentation</vt:lpstr>
      <vt:lpstr>House of Quality</vt:lpstr>
      <vt:lpstr>House of Quality</vt:lpstr>
      <vt:lpstr>House of Quality</vt:lpstr>
      <vt:lpstr>House of Quality</vt:lpstr>
      <vt:lpstr>PowerPoint Presentation</vt:lpstr>
      <vt:lpstr>PowerPoint Presentation</vt:lpstr>
      <vt:lpstr>Final Three Concepts</vt:lpstr>
      <vt:lpstr>Analytical Hierarchy Process</vt:lpstr>
      <vt:lpstr>PowerPoint Presentation</vt:lpstr>
      <vt:lpstr>Concept Generation</vt:lpstr>
      <vt:lpstr>Medium Fidelity</vt:lpstr>
      <vt:lpstr>High Fidelity</vt:lpstr>
      <vt:lpstr>High Fidelity</vt:lpstr>
      <vt:lpstr>PowerPoint Presentation</vt:lpstr>
      <vt:lpstr>Team Introductions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Self-Leveling System</dc:title>
  <dc:creator>Jake Seaman</dc:creator>
  <cp:lastModifiedBy>Jake Seaman</cp:lastModifiedBy>
  <cp:revision>3</cp:revision>
  <cp:lastPrinted>1601-01-01T00:00:00Z</cp:lastPrinted>
  <dcterms:created xsi:type="dcterms:W3CDTF">2020-11-11T20:48:09Z</dcterms:created>
  <dcterms:modified xsi:type="dcterms:W3CDTF">2021-03-25T20:54:40Z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0x0101008E5FEE106D0E8D46AE02AFFDE80561C5</vt:lpwstr>
  </property>
</Properties>
</file>